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06" autoAdjust="0"/>
    <p:restoredTop sz="94660"/>
  </p:normalViewPr>
  <p:slideViewPr>
    <p:cSldViewPr>
      <p:cViewPr varScale="1">
        <p:scale>
          <a:sx n="56" d="100"/>
          <a:sy n="56" d="100"/>
        </p:scale>
        <p:origin x="-96" y="-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-152400"/>
            <a:ext cx="10398265" cy="7155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600" y="957601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D10B9-6985-4BC6-8355-092CC60BFE3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2954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96D10B9-6985-4BC6-8355-092CC60BFE3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5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96D10B9-6985-4BC6-8355-092CC60BFE3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199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762000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D10B9-6985-4BC6-8355-092CC60BFE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6354392-501A-4946-9EC6-0F33E35E0D5E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96D10B9-6985-4BC6-8355-092CC60BFE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3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2000"/>
            </a:lvl2pPr>
            <a:lvl3pPr marL="10874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800"/>
            </a:lvl3pPr>
            <a:lvl4pPr marL="1541463" indent="-169863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600"/>
            </a:lvl4pPr>
            <a:lvl5pPr marL="20018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10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096D10B9-6985-4BC6-8355-092CC60BFE3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>
            <a:lvl1pPr>
              <a:buClr>
                <a:schemeClr val="accent3">
                  <a:lumMod val="50000"/>
                </a:schemeClr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6D10B9-6985-4BC6-8355-092CC60BFE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81000" y="3130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81000" y="1711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81000" y="2421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81000" y="376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81000" y="4478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81000" y="5257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D10B9-6985-4BC6-8355-092CC60BFE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1"/>
            <a:ext cx="4038600" cy="4525964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4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2000"/>
            </a:lvl3pPr>
            <a:lvl4pPr>
              <a:buClr>
                <a:schemeClr val="bg1">
                  <a:lumMod val="95000"/>
                </a:schemeClr>
              </a:buClr>
              <a:defRPr sz="1800"/>
            </a:lvl4pPr>
            <a:lvl5pPr>
              <a:buClr>
                <a:schemeClr val="bg1">
                  <a:lumMod val="9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1"/>
            <a:ext cx="4038600" cy="4525964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4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2000"/>
            </a:lvl3pPr>
            <a:lvl4pPr>
              <a:buClr>
                <a:schemeClr val="bg1">
                  <a:lumMod val="95000"/>
                </a:schemeClr>
              </a:buClr>
              <a:defRPr sz="1800"/>
            </a:lvl4pPr>
            <a:lvl5pPr>
              <a:buClr>
                <a:schemeClr val="bg1">
                  <a:lumMod val="9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</p:spPr>
        <p:txBody>
          <a:bodyPr/>
          <a:lstStyle/>
          <a:p>
            <a:fld id="{096D10B9-6985-4BC6-8355-092CC60BFE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6D10B9-6985-4BC6-8355-092CC60BFE3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4478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048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048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6D10B9-6985-4BC6-8355-092CC60BFE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4478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752601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039" y="1752601"/>
            <a:ext cx="4041775" cy="4068763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0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1800"/>
            </a:lvl3pPr>
            <a:lvl4pPr>
              <a:buClr>
                <a:schemeClr val="bg1">
                  <a:lumMod val="95000"/>
                </a:schemeClr>
              </a:buClr>
              <a:defRPr sz="1600"/>
            </a:lvl4pPr>
            <a:lvl5pPr>
              <a:buClr>
                <a:schemeClr val="bg1">
                  <a:lumMod val="9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494212" y="14478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96D10B9-6985-4BC6-8355-092CC60BFE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96D10B9-6985-4BC6-8355-092CC60BFE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00" y="808364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096D10B9-6985-4BC6-8355-092CC60BFE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>
    <p:split/>
  </p:transition>
  <p:txStyles>
    <p:titleStyle>
      <a:lvl1pPr algn="l" defTabSz="914400" rtl="0" eaLnBrk="1" latinLnBrk="0" hangingPunct="1">
        <a:spcBef>
          <a:spcPct val="0"/>
        </a:spcBef>
        <a:buClr>
          <a:schemeClr val="bg1">
            <a:lumMod val="95000"/>
          </a:schemeClr>
        </a:buClr>
        <a:buFont typeface="Arial" pitchFamily="34" charset="0"/>
        <a:buChar char="•"/>
        <a:defRPr sz="3600" b="1" kern="1200" baseline="0">
          <a:solidFill>
            <a:schemeClr val="bg1"/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Multiplying Fractions Lesson 5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2057400"/>
            <a:ext cx="64770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How does multiplying by a fraction or by a mixed number affect the size of the product?</a:t>
            </a:r>
          </a:p>
          <a:p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143000" y="1447800"/>
            <a:ext cx="5943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1/2 × 1/3 = 1/6           (2) 1/2 × 1/4 = 1/8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endParaRPr lang="en-US" sz="2400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(3) 1/3 × 1/2 = 1/6             (4) 2/3 × 1/2 = 2/6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685800"/>
            <a:ext cx="4953000" cy="6858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Compare </a:t>
            </a:r>
            <a:r>
              <a:rPr lang="en-US" sz="2400" dirty="0">
                <a:solidFill>
                  <a:schemeClr val="bg1"/>
                </a:solidFill>
              </a:rPr>
              <a:t>and look for </a:t>
            </a:r>
            <a:r>
              <a:rPr lang="en-US" sz="2400" dirty="0" smtClean="0">
                <a:solidFill>
                  <a:schemeClr val="bg1"/>
                </a:solidFill>
              </a:rPr>
              <a:t>relationships.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3276600"/>
            <a:ext cx="5791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</a:rPr>
              <a:t>Multiply the numerator times the numerator and the denominator times the denominator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066800"/>
            <a:ext cx="2252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2/3 × 7/12 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685800"/>
            <a:ext cx="2994591" cy="157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62000" y="3505200"/>
            <a:ext cx="21483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5/6 × 9/10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9294" y="3103680"/>
            <a:ext cx="2652506" cy="177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57200" y="1371600"/>
            <a:ext cx="7696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In your journals write a math story to go with any one of the problems we worked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on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together.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33400" y="3245822"/>
            <a:ext cx="7696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How does multiplying by a fraction or by a mixed number affect the size of the product?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  <a:cs typeface="Times New Roman" pitchFamily="18" charset="0"/>
              </a:rPr>
              <a:t>Refer to the class chart of generalizations.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524000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1524000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5000" y="2514600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05000" y="1524000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95600" y="2514600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2514600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2514600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86200" y="1524000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86200" y="2514600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1524000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76800" y="2514600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76800" y="1524000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How can these tiles be used to find 2/3 of 12?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457200" y="3962400"/>
            <a:ext cx="38862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What is 2/3 of 12 markers?   </a:t>
            </a:r>
          </a:p>
          <a:p>
            <a:r>
              <a:rPr lang="en-US" dirty="0" smtClean="0"/>
              <a:t>What is  1/3 of 12 markers?  </a:t>
            </a:r>
          </a:p>
        </p:txBody>
      </p:sp>
      <p:sp>
        <p:nvSpPr>
          <p:cNvPr id="19" name="Freeform 18"/>
          <p:cNvSpPr/>
          <p:nvPr/>
        </p:nvSpPr>
        <p:spPr>
          <a:xfrm>
            <a:off x="2895600" y="914400"/>
            <a:ext cx="111211" cy="2879124"/>
          </a:xfrm>
          <a:custGeom>
            <a:avLst/>
            <a:gdLst>
              <a:gd name="connsiteX0" fmla="*/ 111211 w 111211"/>
              <a:gd name="connsiteY0" fmla="*/ 0 h 2879124"/>
              <a:gd name="connsiteX1" fmla="*/ 86497 w 111211"/>
              <a:gd name="connsiteY1" fmla="*/ 135924 h 2879124"/>
              <a:gd name="connsiteX2" fmla="*/ 74140 w 111211"/>
              <a:gd name="connsiteY2" fmla="*/ 481914 h 2879124"/>
              <a:gd name="connsiteX3" fmla="*/ 37070 w 111211"/>
              <a:gd name="connsiteY3" fmla="*/ 630195 h 2879124"/>
              <a:gd name="connsiteX4" fmla="*/ 24713 w 111211"/>
              <a:gd name="connsiteY4" fmla="*/ 679622 h 2879124"/>
              <a:gd name="connsiteX5" fmla="*/ 0 w 111211"/>
              <a:gd name="connsiteY5" fmla="*/ 840259 h 2879124"/>
              <a:gd name="connsiteX6" fmla="*/ 12357 w 111211"/>
              <a:gd name="connsiteY6" fmla="*/ 1445741 h 2879124"/>
              <a:gd name="connsiteX7" fmla="*/ 37070 w 111211"/>
              <a:gd name="connsiteY7" fmla="*/ 1717589 h 2879124"/>
              <a:gd name="connsiteX8" fmla="*/ 37070 w 111211"/>
              <a:gd name="connsiteY8" fmla="*/ 2310714 h 2879124"/>
              <a:gd name="connsiteX9" fmla="*/ 49427 w 111211"/>
              <a:gd name="connsiteY9" fmla="*/ 2656703 h 2879124"/>
              <a:gd name="connsiteX10" fmla="*/ 61784 w 111211"/>
              <a:gd name="connsiteY10" fmla="*/ 2730843 h 2879124"/>
              <a:gd name="connsiteX11" fmla="*/ 61784 w 111211"/>
              <a:gd name="connsiteY11" fmla="*/ 2879124 h 287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211" h="2879124">
                <a:moveTo>
                  <a:pt x="111211" y="0"/>
                </a:moveTo>
                <a:cubicBezTo>
                  <a:pt x="106089" y="25609"/>
                  <a:pt x="87814" y="113528"/>
                  <a:pt x="86497" y="135924"/>
                </a:cubicBezTo>
                <a:cubicBezTo>
                  <a:pt x="79720" y="251128"/>
                  <a:pt x="83724" y="366909"/>
                  <a:pt x="74140" y="481914"/>
                </a:cubicBezTo>
                <a:cubicBezTo>
                  <a:pt x="74139" y="481921"/>
                  <a:pt x="43249" y="605478"/>
                  <a:pt x="37070" y="630195"/>
                </a:cubicBezTo>
                <a:cubicBezTo>
                  <a:pt x="32951" y="646671"/>
                  <a:pt x="27505" y="662870"/>
                  <a:pt x="24713" y="679622"/>
                </a:cubicBezTo>
                <a:cubicBezTo>
                  <a:pt x="7569" y="782491"/>
                  <a:pt x="15900" y="728960"/>
                  <a:pt x="0" y="840259"/>
                </a:cubicBezTo>
                <a:cubicBezTo>
                  <a:pt x="4119" y="1042086"/>
                  <a:pt x="6243" y="1243964"/>
                  <a:pt x="12357" y="1445741"/>
                </a:cubicBezTo>
                <a:cubicBezTo>
                  <a:pt x="18181" y="1637947"/>
                  <a:pt x="13282" y="1598650"/>
                  <a:pt x="37070" y="1717589"/>
                </a:cubicBezTo>
                <a:cubicBezTo>
                  <a:pt x="67703" y="2391509"/>
                  <a:pt x="37070" y="1550248"/>
                  <a:pt x="37070" y="2310714"/>
                </a:cubicBezTo>
                <a:cubicBezTo>
                  <a:pt x="37070" y="2426117"/>
                  <a:pt x="42650" y="2541499"/>
                  <a:pt x="49427" y="2656703"/>
                </a:cubicBezTo>
                <a:cubicBezTo>
                  <a:pt x="50898" y="2681714"/>
                  <a:pt x="60394" y="2705827"/>
                  <a:pt x="61784" y="2730843"/>
                </a:cubicBezTo>
                <a:cubicBezTo>
                  <a:pt x="64526" y="2780194"/>
                  <a:pt x="61784" y="2829697"/>
                  <a:pt x="61784" y="2879124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800600" y="990600"/>
            <a:ext cx="111211" cy="2879124"/>
          </a:xfrm>
          <a:custGeom>
            <a:avLst/>
            <a:gdLst>
              <a:gd name="connsiteX0" fmla="*/ 111211 w 111211"/>
              <a:gd name="connsiteY0" fmla="*/ 0 h 2879124"/>
              <a:gd name="connsiteX1" fmla="*/ 86497 w 111211"/>
              <a:gd name="connsiteY1" fmla="*/ 135924 h 2879124"/>
              <a:gd name="connsiteX2" fmla="*/ 74140 w 111211"/>
              <a:gd name="connsiteY2" fmla="*/ 481914 h 2879124"/>
              <a:gd name="connsiteX3" fmla="*/ 37070 w 111211"/>
              <a:gd name="connsiteY3" fmla="*/ 630195 h 2879124"/>
              <a:gd name="connsiteX4" fmla="*/ 24713 w 111211"/>
              <a:gd name="connsiteY4" fmla="*/ 679622 h 2879124"/>
              <a:gd name="connsiteX5" fmla="*/ 0 w 111211"/>
              <a:gd name="connsiteY5" fmla="*/ 840259 h 2879124"/>
              <a:gd name="connsiteX6" fmla="*/ 12357 w 111211"/>
              <a:gd name="connsiteY6" fmla="*/ 1445741 h 2879124"/>
              <a:gd name="connsiteX7" fmla="*/ 37070 w 111211"/>
              <a:gd name="connsiteY7" fmla="*/ 1717589 h 2879124"/>
              <a:gd name="connsiteX8" fmla="*/ 37070 w 111211"/>
              <a:gd name="connsiteY8" fmla="*/ 2310714 h 2879124"/>
              <a:gd name="connsiteX9" fmla="*/ 49427 w 111211"/>
              <a:gd name="connsiteY9" fmla="*/ 2656703 h 2879124"/>
              <a:gd name="connsiteX10" fmla="*/ 61784 w 111211"/>
              <a:gd name="connsiteY10" fmla="*/ 2730843 h 2879124"/>
              <a:gd name="connsiteX11" fmla="*/ 61784 w 111211"/>
              <a:gd name="connsiteY11" fmla="*/ 2879124 h 287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211" h="2879124">
                <a:moveTo>
                  <a:pt x="111211" y="0"/>
                </a:moveTo>
                <a:cubicBezTo>
                  <a:pt x="106089" y="25609"/>
                  <a:pt x="87814" y="113528"/>
                  <a:pt x="86497" y="135924"/>
                </a:cubicBezTo>
                <a:cubicBezTo>
                  <a:pt x="79720" y="251128"/>
                  <a:pt x="83724" y="366909"/>
                  <a:pt x="74140" y="481914"/>
                </a:cubicBezTo>
                <a:cubicBezTo>
                  <a:pt x="74139" y="481921"/>
                  <a:pt x="43249" y="605478"/>
                  <a:pt x="37070" y="630195"/>
                </a:cubicBezTo>
                <a:cubicBezTo>
                  <a:pt x="32951" y="646671"/>
                  <a:pt x="27505" y="662870"/>
                  <a:pt x="24713" y="679622"/>
                </a:cubicBezTo>
                <a:cubicBezTo>
                  <a:pt x="7569" y="782491"/>
                  <a:pt x="15900" y="728960"/>
                  <a:pt x="0" y="840259"/>
                </a:cubicBezTo>
                <a:cubicBezTo>
                  <a:pt x="4119" y="1042086"/>
                  <a:pt x="6243" y="1243964"/>
                  <a:pt x="12357" y="1445741"/>
                </a:cubicBezTo>
                <a:cubicBezTo>
                  <a:pt x="18181" y="1637947"/>
                  <a:pt x="13282" y="1598650"/>
                  <a:pt x="37070" y="1717589"/>
                </a:cubicBezTo>
                <a:cubicBezTo>
                  <a:pt x="67703" y="2391509"/>
                  <a:pt x="37070" y="1550248"/>
                  <a:pt x="37070" y="2310714"/>
                </a:cubicBezTo>
                <a:cubicBezTo>
                  <a:pt x="37070" y="2426117"/>
                  <a:pt x="42650" y="2541499"/>
                  <a:pt x="49427" y="2656703"/>
                </a:cubicBezTo>
                <a:cubicBezTo>
                  <a:pt x="50898" y="2681714"/>
                  <a:pt x="60394" y="2705827"/>
                  <a:pt x="61784" y="2730843"/>
                </a:cubicBezTo>
                <a:cubicBezTo>
                  <a:pt x="64526" y="2780194"/>
                  <a:pt x="61784" y="2829697"/>
                  <a:pt x="61784" y="2879124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771603" y="1046524"/>
            <a:ext cx="4633027" cy="2932352"/>
          </a:xfrm>
          <a:custGeom>
            <a:avLst/>
            <a:gdLst>
              <a:gd name="connsiteX0" fmla="*/ 4407673 w 4633027"/>
              <a:gd name="connsiteY0" fmla="*/ 238579 h 2932352"/>
              <a:gd name="connsiteX1" fmla="*/ 4160538 w 4633027"/>
              <a:gd name="connsiteY1" fmla="*/ 226222 h 2932352"/>
              <a:gd name="connsiteX2" fmla="*/ 4123467 w 4633027"/>
              <a:gd name="connsiteY2" fmla="*/ 213865 h 2932352"/>
              <a:gd name="connsiteX3" fmla="*/ 3975186 w 4633027"/>
              <a:gd name="connsiteY3" fmla="*/ 201508 h 2932352"/>
              <a:gd name="connsiteX4" fmla="*/ 3789835 w 4633027"/>
              <a:gd name="connsiteY4" fmla="*/ 164438 h 2932352"/>
              <a:gd name="connsiteX5" fmla="*/ 3666267 w 4633027"/>
              <a:gd name="connsiteY5" fmla="*/ 127368 h 2932352"/>
              <a:gd name="connsiteX6" fmla="*/ 3592127 w 4633027"/>
              <a:gd name="connsiteY6" fmla="*/ 115011 h 2932352"/>
              <a:gd name="connsiteX7" fmla="*/ 3555056 w 4633027"/>
              <a:gd name="connsiteY7" fmla="*/ 102654 h 2932352"/>
              <a:gd name="connsiteX8" fmla="*/ 3171997 w 4633027"/>
              <a:gd name="connsiteY8" fmla="*/ 90298 h 2932352"/>
              <a:gd name="connsiteX9" fmla="*/ 3023716 w 4633027"/>
              <a:gd name="connsiteY9" fmla="*/ 77941 h 2932352"/>
              <a:gd name="connsiteX10" fmla="*/ 2986646 w 4633027"/>
              <a:gd name="connsiteY10" fmla="*/ 65584 h 2932352"/>
              <a:gd name="connsiteX11" fmla="*/ 2714797 w 4633027"/>
              <a:gd name="connsiteY11" fmla="*/ 40871 h 2932352"/>
              <a:gd name="connsiteX12" fmla="*/ 2665370 w 4633027"/>
              <a:gd name="connsiteY12" fmla="*/ 28514 h 2932352"/>
              <a:gd name="connsiteX13" fmla="*/ 2628300 w 4633027"/>
              <a:gd name="connsiteY13" fmla="*/ 16157 h 2932352"/>
              <a:gd name="connsiteX14" fmla="*/ 2393521 w 4633027"/>
              <a:gd name="connsiteY14" fmla="*/ 3800 h 2932352"/>
              <a:gd name="connsiteX15" fmla="*/ 1454408 w 4633027"/>
              <a:gd name="connsiteY15" fmla="*/ 28514 h 2932352"/>
              <a:gd name="connsiteX16" fmla="*/ 1392624 w 4633027"/>
              <a:gd name="connsiteY16" fmla="*/ 40871 h 2932352"/>
              <a:gd name="connsiteX17" fmla="*/ 1194916 w 4633027"/>
              <a:gd name="connsiteY17" fmla="*/ 53227 h 2932352"/>
              <a:gd name="connsiteX18" fmla="*/ 1096062 w 4633027"/>
              <a:gd name="connsiteY18" fmla="*/ 65584 h 2932352"/>
              <a:gd name="connsiteX19" fmla="*/ 848927 w 4633027"/>
              <a:gd name="connsiteY19" fmla="*/ 77941 h 2932352"/>
              <a:gd name="connsiteX20" fmla="*/ 811856 w 4633027"/>
              <a:gd name="connsiteY20" fmla="*/ 90298 h 2932352"/>
              <a:gd name="connsiteX21" fmla="*/ 651219 w 4633027"/>
              <a:gd name="connsiteY21" fmla="*/ 115011 h 2932352"/>
              <a:gd name="connsiteX22" fmla="*/ 614148 w 4633027"/>
              <a:gd name="connsiteY22" fmla="*/ 127368 h 2932352"/>
              <a:gd name="connsiteX23" fmla="*/ 564721 w 4633027"/>
              <a:gd name="connsiteY23" fmla="*/ 139725 h 2932352"/>
              <a:gd name="connsiteX24" fmla="*/ 490581 w 4633027"/>
              <a:gd name="connsiteY24" fmla="*/ 164438 h 2932352"/>
              <a:gd name="connsiteX25" fmla="*/ 379370 w 4633027"/>
              <a:gd name="connsiteY25" fmla="*/ 189152 h 2932352"/>
              <a:gd name="connsiteX26" fmla="*/ 342300 w 4633027"/>
              <a:gd name="connsiteY26" fmla="*/ 201508 h 2932352"/>
              <a:gd name="connsiteX27" fmla="*/ 292873 w 4633027"/>
              <a:gd name="connsiteY27" fmla="*/ 226222 h 2932352"/>
              <a:gd name="connsiteX28" fmla="*/ 206375 w 4633027"/>
              <a:gd name="connsiteY28" fmla="*/ 250935 h 2932352"/>
              <a:gd name="connsiteX29" fmla="*/ 169305 w 4633027"/>
              <a:gd name="connsiteY29" fmla="*/ 263292 h 2932352"/>
              <a:gd name="connsiteX30" fmla="*/ 132235 w 4633027"/>
              <a:gd name="connsiteY30" fmla="*/ 300362 h 2932352"/>
              <a:gd name="connsiteX31" fmla="*/ 82808 w 4633027"/>
              <a:gd name="connsiteY31" fmla="*/ 325076 h 2932352"/>
              <a:gd name="connsiteX32" fmla="*/ 58094 w 4633027"/>
              <a:gd name="connsiteY32" fmla="*/ 399217 h 2932352"/>
              <a:gd name="connsiteX33" fmla="*/ 45738 w 4633027"/>
              <a:gd name="connsiteY33" fmla="*/ 782276 h 2932352"/>
              <a:gd name="connsiteX34" fmla="*/ 33381 w 4633027"/>
              <a:gd name="connsiteY34" fmla="*/ 868773 h 2932352"/>
              <a:gd name="connsiteX35" fmla="*/ 58094 w 4633027"/>
              <a:gd name="connsiteY35" fmla="*/ 1647249 h 2932352"/>
              <a:gd name="connsiteX36" fmla="*/ 70451 w 4633027"/>
              <a:gd name="connsiteY36" fmla="*/ 1820244 h 2932352"/>
              <a:gd name="connsiteX37" fmla="*/ 82808 w 4633027"/>
              <a:gd name="connsiteY37" fmla="*/ 1857314 h 2932352"/>
              <a:gd name="connsiteX38" fmla="*/ 95165 w 4633027"/>
              <a:gd name="connsiteY38" fmla="*/ 1906741 h 2932352"/>
              <a:gd name="connsiteX39" fmla="*/ 119878 w 4633027"/>
              <a:gd name="connsiteY39" fmla="*/ 2030308 h 2932352"/>
              <a:gd name="connsiteX40" fmla="*/ 119878 w 4633027"/>
              <a:gd name="connsiteY40" fmla="*/ 2462795 h 2932352"/>
              <a:gd name="connsiteX41" fmla="*/ 181662 w 4633027"/>
              <a:gd name="connsiteY41" fmla="*/ 2524579 h 2932352"/>
              <a:gd name="connsiteX42" fmla="*/ 255802 w 4633027"/>
              <a:gd name="connsiteY42" fmla="*/ 2586362 h 2932352"/>
              <a:gd name="connsiteX43" fmla="*/ 342300 w 4633027"/>
              <a:gd name="connsiteY43" fmla="*/ 2623433 h 2932352"/>
              <a:gd name="connsiteX44" fmla="*/ 416440 w 4633027"/>
              <a:gd name="connsiteY44" fmla="*/ 2635790 h 2932352"/>
              <a:gd name="connsiteX45" fmla="*/ 515294 w 4633027"/>
              <a:gd name="connsiteY45" fmla="*/ 2660503 h 2932352"/>
              <a:gd name="connsiteX46" fmla="*/ 1046635 w 4633027"/>
              <a:gd name="connsiteY46" fmla="*/ 2685217 h 2932352"/>
              <a:gd name="connsiteX47" fmla="*/ 1269056 w 4633027"/>
              <a:gd name="connsiteY47" fmla="*/ 2709930 h 2932352"/>
              <a:gd name="connsiteX48" fmla="*/ 1380267 w 4633027"/>
              <a:gd name="connsiteY48" fmla="*/ 2722287 h 2932352"/>
              <a:gd name="connsiteX49" fmla="*/ 2010462 w 4633027"/>
              <a:gd name="connsiteY49" fmla="*/ 2734644 h 2932352"/>
              <a:gd name="connsiteX50" fmla="*/ 2195813 w 4633027"/>
              <a:gd name="connsiteY50" fmla="*/ 2771714 h 2932352"/>
              <a:gd name="connsiteX51" fmla="*/ 2319381 w 4633027"/>
              <a:gd name="connsiteY51" fmla="*/ 2808784 h 2932352"/>
              <a:gd name="connsiteX52" fmla="*/ 2368808 w 4633027"/>
              <a:gd name="connsiteY52" fmla="*/ 2821141 h 2932352"/>
              <a:gd name="connsiteX53" fmla="*/ 2517089 w 4633027"/>
              <a:gd name="connsiteY53" fmla="*/ 2833498 h 2932352"/>
              <a:gd name="connsiteX54" fmla="*/ 2677727 w 4633027"/>
              <a:gd name="connsiteY54" fmla="*/ 2858211 h 2932352"/>
              <a:gd name="connsiteX55" fmla="*/ 2727154 w 4633027"/>
              <a:gd name="connsiteY55" fmla="*/ 2870568 h 2932352"/>
              <a:gd name="connsiteX56" fmla="*/ 2826008 w 4633027"/>
              <a:gd name="connsiteY56" fmla="*/ 2882925 h 2932352"/>
              <a:gd name="connsiteX57" fmla="*/ 2875435 w 4633027"/>
              <a:gd name="connsiteY57" fmla="*/ 2895281 h 2932352"/>
              <a:gd name="connsiteX58" fmla="*/ 3036073 w 4633027"/>
              <a:gd name="connsiteY58" fmla="*/ 2919995 h 2932352"/>
              <a:gd name="connsiteX59" fmla="*/ 3419132 w 4633027"/>
              <a:gd name="connsiteY59" fmla="*/ 2932352 h 2932352"/>
              <a:gd name="connsiteX60" fmla="*/ 3765121 w 4633027"/>
              <a:gd name="connsiteY60" fmla="*/ 2919995 h 2932352"/>
              <a:gd name="connsiteX61" fmla="*/ 3863975 w 4633027"/>
              <a:gd name="connsiteY61" fmla="*/ 2895281 h 2932352"/>
              <a:gd name="connsiteX62" fmla="*/ 3938116 w 4633027"/>
              <a:gd name="connsiteY62" fmla="*/ 2882925 h 2932352"/>
              <a:gd name="connsiteX63" fmla="*/ 4012256 w 4633027"/>
              <a:gd name="connsiteY63" fmla="*/ 2845854 h 2932352"/>
              <a:gd name="connsiteX64" fmla="*/ 4061683 w 4633027"/>
              <a:gd name="connsiteY64" fmla="*/ 2833498 h 2932352"/>
              <a:gd name="connsiteX65" fmla="*/ 4098754 w 4633027"/>
              <a:gd name="connsiteY65" fmla="*/ 2821141 h 2932352"/>
              <a:gd name="connsiteX66" fmla="*/ 4135824 w 4633027"/>
              <a:gd name="connsiteY66" fmla="*/ 2784071 h 2932352"/>
              <a:gd name="connsiteX67" fmla="*/ 4209965 w 4633027"/>
              <a:gd name="connsiteY67" fmla="*/ 2759357 h 2932352"/>
              <a:gd name="connsiteX68" fmla="*/ 4234678 w 4633027"/>
              <a:gd name="connsiteY68" fmla="*/ 2722287 h 2932352"/>
              <a:gd name="connsiteX69" fmla="*/ 4284105 w 4633027"/>
              <a:gd name="connsiteY69" fmla="*/ 2685217 h 2932352"/>
              <a:gd name="connsiteX70" fmla="*/ 4321175 w 4633027"/>
              <a:gd name="connsiteY70" fmla="*/ 2648146 h 2932352"/>
              <a:gd name="connsiteX71" fmla="*/ 4358246 w 4633027"/>
              <a:gd name="connsiteY71" fmla="*/ 2574006 h 2932352"/>
              <a:gd name="connsiteX72" fmla="*/ 4382959 w 4633027"/>
              <a:gd name="connsiteY72" fmla="*/ 2499865 h 2932352"/>
              <a:gd name="connsiteX73" fmla="*/ 4395316 w 4633027"/>
              <a:gd name="connsiteY73" fmla="*/ 2462795 h 2932352"/>
              <a:gd name="connsiteX74" fmla="*/ 4432386 w 4633027"/>
              <a:gd name="connsiteY74" fmla="*/ 2413368 h 2932352"/>
              <a:gd name="connsiteX75" fmla="*/ 4457100 w 4633027"/>
              <a:gd name="connsiteY75" fmla="*/ 2339227 h 2932352"/>
              <a:gd name="connsiteX76" fmla="*/ 4469456 w 4633027"/>
              <a:gd name="connsiteY76" fmla="*/ 2302157 h 2932352"/>
              <a:gd name="connsiteX77" fmla="*/ 4481813 w 4633027"/>
              <a:gd name="connsiteY77" fmla="*/ 2190946 h 2932352"/>
              <a:gd name="connsiteX78" fmla="*/ 4506527 w 4633027"/>
              <a:gd name="connsiteY78" fmla="*/ 1968525 h 2932352"/>
              <a:gd name="connsiteX79" fmla="*/ 4518883 w 4633027"/>
              <a:gd name="connsiteY79" fmla="*/ 1894384 h 2932352"/>
              <a:gd name="connsiteX80" fmla="*/ 4531240 w 4633027"/>
              <a:gd name="connsiteY80" fmla="*/ 1795530 h 2932352"/>
              <a:gd name="connsiteX81" fmla="*/ 4555954 w 4633027"/>
              <a:gd name="connsiteY81" fmla="*/ 1721390 h 2932352"/>
              <a:gd name="connsiteX82" fmla="*/ 4580667 w 4633027"/>
              <a:gd name="connsiteY82" fmla="*/ 1622535 h 2932352"/>
              <a:gd name="connsiteX83" fmla="*/ 4605381 w 4633027"/>
              <a:gd name="connsiteY83" fmla="*/ 1536038 h 2932352"/>
              <a:gd name="connsiteX84" fmla="*/ 4630094 w 4633027"/>
              <a:gd name="connsiteY84" fmla="*/ 1091195 h 2932352"/>
              <a:gd name="connsiteX85" fmla="*/ 4605381 w 4633027"/>
              <a:gd name="connsiteY85" fmla="*/ 881130 h 2932352"/>
              <a:gd name="connsiteX86" fmla="*/ 4593024 w 4633027"/>
              <a:gd name="connsiteY86" fmla="*/ 819346 h 2932352"/>
              <a:gd name="connsiteX87" fmla="*/ 4543597 w 4633027"/>
              <a:gd name="connsiteY87" fmla="*/ 745206 h 2932352"/>
              <a:gd name="connsiteX88" fmla="*/ 4518883 w 4633027"/>
              <a:gd name="connsiteY88" fmla="*/ 708135 h 2932352"/>
              <a:gd name="connsiteX89" fmla="*/ 4494170 w 4633027"/>
              <a:gd name="connsiteY89" fmla="*/ 658708 h 2932352"/>
              <a:gd name="connsiteX90" fmla="*/ 4457100 w 4633027"/>
              <a:gd name="connsiteY90" fmla="*/ 621638 h 2932352"/>
              <a:gd name="connsiteX91" fmla="*/ 4420029 w 4633027"/>
              <a:gd name="connsiteY91" fmla="*/ 547498 h 2932352"/>
              <a:gd name="connsiteX92" fmla="*/ 4395316 w 4633027"/>
              <a:gd name="connsiteY92" fmla="*/ 473357 h 2932352"/>
              <a:gd name="connsiteX93" fmla="*/ 4382959 w 4633027"/>
              <a:gd name="connsiteY93" fmla="*/ 436287 h 2932352"/>
              <a:gd name="connsiteX94" fmla="*/ 4358246 w 4633027"/>
              <a:gd name="connsiteY94" fmla="*/ 349790 h 2932352"/>
              <a:gd name="connsiteX95" fmla="*/ 4407673 w 4633027"/>
              <a:gd name="connsiteY95" fmla="*/ 238579 h 293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4633027" h="2932352">
                <a:moveTo>
                  <a:pt x="4407673" y="238579"/>
                </a:moveTo>
                <a:cubicBezTo>
                  <a:pt x="4374722" y="217984"/>
                  <a:pt x="4242709" y="233367"/>
                  <a:pt x="4160538" y="226222"/>
                </a:cubicBezTo>
                <a:cubicBezTo>
                  <a:pt x="4147562" y="225094"/>
                  <a:pt x="4136378" y="215587"/>
                  <a:pt x="4123467" y="213865"/>
                </a:cubicBezTo>
                <a:cubicBezTo>
                  <a:pt x="4074304" y="207310"/>
                  <a:pt x="4024613" y="205627"/>
                  <a:pt x="3975186" y="201508"/>
                </a:cubicBezTo>
                <a:cubicBezTo>
                  <a:pt x="3865662" y="165000"/>
                  <a:pt x="3926937" y="179672"/>
                  <a:pt x="3789835" y="164438"/>
                </a:cubicBezTo>
                <a:cubicBezTo>
                  <a:pt x="3742556" y="148679"/>
                  <a:pt x="3712951" y="136705"/>
                  <a:pt x="3666267" y="127368"/>
                </a:cubicBezTo>
                <a:cubicBezTo>
                  <a:pt x="3641699" y="122454"/>
                  <a:pt x="3616585" y="120446"/>
                  <a:pt x="3592127" y="115011"/>
                </a:cubicBezTo>
                <a:cubicBezTo>
                  <a:pt x="3579412" y="112185"/>
                  <a:pt x="3568059" y="103419"/>
                  <a:pt x="3555056" y="102654"/>
                </a:cubicBezTo>
                <a:cubicBezTo>
                  <a:pt x="3427524" y="95152"/>
                  <a:pt x="3299683" y="94417"/>
                  <a:pt x="3171997" y="90298"/>
                </a:cubicBezTo>
                <a:cubicBezTo>
                  <a:pt x="3122570" y="86179"/>
                  <a:pt x="3072879" y="84496"/>
                  <a:pt x="3023716" y="77941"/>
                </a:cubicBezTo>
                <a:cubicBezTo>
                  <a:pt x="3010805" y="76220"/>
                  <a:pt x="2999578" y="67136"/>
                  <a:pt x="2986646" y="65584"/>
                </a:cubicBezTo>
                <a:cubicBezTo>
                  <a:pt x="2896304" y="54743"/>
                  <a:pt x="2805413" y="49109"/>
                  <a:pt x="2714797" y="40871"/>
                </a:cubicBezTo>
                <a:cubicBezTo>
                  <a:pt x="2698321" y="36752"/>
                  <a:pt x="2681699" y="33180"/>
                  <a:pt x="2665370" y="28514"/>
                </a:cubicBezTo>
                <a:cubicBezTo>
                  <a:pt x="2652846" y="24936"/>
                  <a:pt x="2641272" y="17336"/>
                  <a:pt x="2628300" y="16157"/>
                </a:cubicBezTo>
                <a:cubicBezTo>
                  <a:pt x="2550254" y="9062"/>
                  <a:pt x="2471781" y="7919"/>
                  <a:pt x="2393521" y="3800"/>
                </a:cubicBezTo>
                <a:cubicBezTo>
                  <a:pt x="1975779" y="45575"/>
                  <a:pt x="2466640" y="0"/>
                  <a:pt x="1454408" y="28514"/>
                </a:cubicBezTo>
                <a:cubicBezTo>
                  <a:pt x="1433414" y="29105"/>
                  <a:pt x="1413532" y="38880"/>
                  <a:pt x="1392624" y="40871"/>
                </a:cubicBezTo>
                <a:cubicBezTo>
                  <a:pt x="1326890" y="47131"/>
                  <a:pt x="1260819" y="49108"/>
                  <a:pt x="1194916" y="53227"/>
                </a:cubicBezTo>
                <a:cubicBezTo>
                  <a:pt x="1161965" y="57346"/>
                  <a:pt x="1129185" y="63218"/>
                  <a:pt x="1096062" y="65584"/>
                </a:cubicBezTo>
                <a:cubicBezTo>
                  <a:pt x="1013790" y="71461"/>
                  <a:pt x="931098" y="70796"/>
                  <a:pt x="848927" y="77941"/>
                </a:cubicBezTo>
                <a:cubicBezTo>
                  <a:pt x="835951" y="79069"/>
                  <a:pt x="824671" y="87968"/>
                  <a:pt x="811856" y="90298"/>
                </a:cubicBezTo>
                <a:cubicBezTo>
                  <a:pt x="701803" y="110307"/>
                  <a:pt x="739468" y="92948"/>
                  <a:pt x="651219" y="115011"/>
                </a:cubicBezTo>
                <a:cubicBezTo>
                  <a:pt x="638582" y="118170"/>
                  <a:pt x="626672" y="123790"/>
                  <a:pt x="614148" y="127368"/>
                </a:cubicBezTo>
                <a:cubicBezTo>
                  <a:pt x="597819" y="132034"/>
                  <a:pt x="580988" y="134845"/>
                  <a:pt x="564721" y="139725"/>
                </a:cubicBezTo>
                <a:cubicBezTo>
                  <a:pt x="539770" y="147210"/>
                  <a:pt x="516125" y="159329"/>
                  <a:pt x="490581" y="164438"/>
                </a:cubicBezTo>
                <a:cubicBezTo>
                  <a:pt x="448106" y="172933"/>
                  <a:pt x="420093" y="177517"/>
                  <a:pt x="379370" y="189152"/>
                </a:cubicBezTo>
                <a:cubicBezTo>
                  <a:pt x="366846" y="192730"/>
                  <a:pt x="354272" y="196377"/>
                  <a:pt x="342300" y="201508"/>
                </a:cubicBezTo>
                <a:cubicBezTo>
                  <a:pt x="325369" y="208764"/>
                  <a:pt x="309804" y="218966"/>
                  <a:pt x="292873" y="226222"/>
                </a:cubicBezTo>
                <a:cubicBezTo>
                  <a:pt x="263242" y="238921"/>
                  <a:pt x="237732" y="241976"/>
                  <a:pt x="206375" y="250935"/>
                </a:cubicBezTo>
                <a:cubicBezTo>
                  <a:pt x="193851" y="254513"/>
                  <a:pt x="181662" y="259173"/>
                  <a:pt x="169305" y="263292"/>
                </a:cubicBezTo>
                <a:cubicBezTo>
                  <a:pt x="156948" y="275649"/>
                  <a:pt x="146455" y="290205"/>
                  <a:pt x="132235" y="300362"/>
                </a:cubicBezTo>
                <a:cubicBezTo>
                  <a:pt x="117246" y="311069"/>
                  <a:pt x="93860" y="310340"/>
                  <a:pt x="82808" y="325076"/>
                </a:cubicBezTo>
                <a:cubicBezTo>
                  <a:pt x="67178" y="345916"/>
                  <a:pt x="58094" y="399217"/>
                  <a:pt x="58094" y="399217"/>
                </a:cubicBezTo>
                <a:cubicBezTo>
                  <a:pt x="53975" y="526903"/>
                  <a:pt x="52452" y="654700"/>
                  <a:pt x="45738" y="782276"/>
                </a:cubicBezTo>
                <a:cubicBezTo>
                  <a:pt x="44207" y="811361"/>
                  <a:pt x="33381" y="839648"/>
                  <a:pt x="33381" y="868773"/>
                </a:cubicBezTo>
                <a:cubicBezTo>
                  <a:pt x="33381" y="1542865"/>
                  <a:pt x="0" y="1356762"/>
                  <a:pt x="58094" y="1647249"/>
                </a:cubicBezTo>
                <a:cubicBezTo>
                  <a:pt x="62213" y="1704914"/>
                  <a:pt x="63696" y="1762828"/>
                  <a:pt x="70451" y="1820244"/>
                </a:cubicBezTo>
                <a:cubicBezTo>
                  <a:pt x="71973" y="1833180"/>
                  <a:pt x="79230" y="1844790"/>
                  <a:pt x="82808" y="1857314"/>
                </a:cubicBezTo>
                <a:cubicBezTo>
                  <a:pt x="87474" y="1873643"/>
                  <a:pt x="92127" y="1890032"/>
                  <a:pt x="95165" y="1906741"/>
                </a:cubicBezTo>
                <a:cubicBezTo>
                  <a:pt x="117883" y="2031691"/>
                  <a:pt x="94500" y="1954177"/>
                  <a:pt x="119878" y="2030308"/>
                </a:cubicBezTo>
                <a:cubicBezTo>
                  <a:pt x="111860" y="2182640"/>
                  <a:pt x="96052" y="2311900"/>
                  <a:pt x="119878" y="2462795"/>
                </a:cubicBezTo>
                <a:cubicBezTo>
                  <a:pt x="125370" y="2497575"/>
                  <a:pt x="159696" y="2506273"/>
                  <a:pt x="181662" y="2524579"/>
                </a:cubicBezTo>
                <a:cubicBezTo>
                  <a:pt x="237423" y="2571047"/>
                  <a:pt x="197232" y="2552893"/>
                  <a:pt x="255802" y="2586362"/>
                </a:cubicBezTo>
                <a:cubicBezTo>
                  <a:pt x="279844" y="2600100"/>
                  <a:pt x="313942" y="2617131"/>
                  <a:pt x="342300" y="2623433"/>
                </a:cubicBezTo>
                <a:cubicBezTo>
                  <a:pt x="366758" y="2628868"/>
                  <a:pt x="391942" y="2630540"/>
                  <a:pt x="416440" y="2635790"/>
                </a:cubicBezTo>
                <a:cubicBezTo>
                  <a:pt x="449651" y="2642907"/>
                  <a:pt x="482343" y="2652265"/>
                  <a:pt x="515294" y="2660503"/>
                </a:cubicBezTo>
                <a:cubicBezTo>
                  <a:pt x="720620" y="2711834"/>
                  <a:pt x="547685" y="2672423"/>
                  <a:pt x="1046635" y="2685217"/>
                </a:cubicBezTo>
                <a:cubicBezTo>
                  <a:pt x="1145230" y="2718080"/>
                  <a:pt x="1057484" y="2692299"/>
                  <a:pt x="1269056" y="2709930"/>
                </a:cubicBezTo>
                <a:cubicBezTo>
                  <a:pt x="1306226" y="2713028"/>
                  <a:pt x="1342989" y="2721044"/>
                  <a:pt x="1380267" y="2722287"/>
                </a:cubicBezTo>
                <a:cubicBezTo>
                  <a:pt x="1590256" y="2729287"/>
                  <a:pt x="1800397" y="2730525"/>
                  <a:pt x="2010462" y="2734644"/>
                </a:cubicBezTo>
                <a:cubicBezTo>
                  <a:pt x="2119986" y="2771152"/>
                  <a:pt x="2058711" y="2756480"/>
                  <a:pt x="2195813" y="2771714"/>
                </a:cubicBezTo>
                <a:cubicBezTo>
                  <a:pt x="2288126" y="2808638"/>
                  <a:pt x="2225404" y="2787900"/>
                  <a:pt x="2319381" y="2808784"/>
                </a:cubicBezTo>
                <a:cubicBezTo>
                  <a:pt x="2335959" y="2812468"/>
                  <a:pt x="2351956" y="2819035"/>
                  <a:pt x="2368808" y="2821141"/>
                </a:cubicBezTo>
                <a:cubicBezTo>
                  <a:pt x="2418023" y="2827293"/>
                  <a:pt x="2467662" y="2829379"/>
                  <a:pt x="2517089" y="2833498"/>
                </a:cubicBezTo>
                <a:cubicBezTo>
                  <a:pt x="2628627" y="2861381"/>
                  <a:pt x="2492697" y="2829744"/>
                  <a:pt x="2677727" y="2858211"/>
                </a:cubicBezTo>
                <a:cubicBezTo>
                  <a:pt x="2694512" y="2860793"/>
                  <a:pt x="2710402" y="2867776"/>
                  <a:pt x="2727154" y="2870568"/>
                </a:cubicBezTo>
                <a:cubicBezTo>
                  <a:pt x="2759910" y="2876027"/>
                  <a:pt x="2793252" y="2877466"/>
                  <a:pt x="2826008" y="2882925"/>
                </a:cubicBezTo>
                <a:cubicBezTo>
                  <a:pt x="2842760" y="2885717"/>
                  <a:pt x="2858857" y="2891597"/>
                  <a:pt x="2875435" y="2895281"/>
                </a:cubicBezTo>
                <a:cubicBezTo>
                  <a:pt x="2924873" y="2906267"/>
                  <a:pt x="2987386" y="2917498"/>
                  <a:pt x="3036073" y="2919995"/>
                </a:cubicBezTo>
                <a:cubicBezTo>
                  <a:pt x="3163658" y="2926538"/>
                  <a:pt x="3291446" y="2928233"/>
                  <a:pt x="3419132" y="2932352"/>
                </a:cubicBezTo>
                <a:cubicBezTo>
                  <a:pt x="3534462" y="2928233"/>
                  <a:pt x="3649929" y="2926976"/>
                  <a:pt x="3765121" y="2919995"/>
                </a:cubicBezTo>
                <a:cubicBezTo>
                  <a:pt x="3838562" y="2915544"/>
                  <a:pt x="3807672" y="2907793"/>
                  <a:pt x="3863975" y="2895281"/>
                </a:cubicBezTo>
                <a:cubicBezTo>
                  <a:pt x="3888433" y="2889846"/>
                  <a:pt x="3913402" y="2887044"/>
                  <a:pt x="3938116" y="2882925"/>
                </a:cubicBezTo>
                <a:cubicBezTo>
                  <a:pt x="3962829" y="2870568"/>
                  <a:pt x="3986602" y="2856116"/>
                  <a:pt x="4012256" y="2845854"/>
                </a:cubicBezTo>
                <a:cubicBezTo>
                  <a:pt x="4028024" y="2839547"/>
                  <a:pt x="4045354" y="2838163"/>
                  <a:pt x="4061683" y="2833498"/>
                </a:cubicBezTo>
                <a:cubicBezTo>
                  <a:pt x="4074207" y="2829920"/>
                  <a:pt x="4086397" y="2825260"/>
                  <a:pt x="4098754" y="2821141"/>
                </a:cubicBezTo>
                <a:cubicBezTo>
                  <a:pt x="4111111" y="2808784"/>
                  <a:pt x="4120548" y="2792558"/>
                  <a:pt x="4135824" y="2784071"/>
                </a:cubicBezTo>
                <a:cubicBezTo>
                  <a:pt x="4158596" y="2771420"/>
                  <a:pt x="4209965" y="2759357"/>
                  <a:pt x="4209965" y="2759357"/>
                </a:cubicBezTo>
                <a:cubicBezTo>
                  <a:pt x="4218203" y="2747000"/>
                  <a:pt x="4224177" y="2732788"/>
                  <a:pt x="4234678" y="2722287"/>
                </a:cubicBezTo>
                <a:cubicBezTo>
                  <a:pt x="4249241" y="2707724"/>
                  <a:pt x="4268469" y="2698620"/>
                  <a:pt x="4284105" y="2685217"/>
                </a:cubicBezTo>
                <a:cubicBezTo>
                  <a:pt x="4297373" y="2673844"/>
                  <a:pt x="4308818" y="2660503"/>
                  <a:pt x="4321175" y="2648146"/>
                </a:cubicBezTo>
                <a:cubicBezTo>
                  <a:pt x="4366246" y="2512938"/>
                  <a:pt x="4294362" y="2717745"/>
                  <a:pt x="4358246" y="2574006"/>
                </a:cubicBezTo>
                <a:cubicBezTo>
                  <a:pt x="4368826" y="2550201"/>
                  <a:pt x="4374721" y="2524579"/>
                  <a:pt x="4382959" y="2499865"/>
                </a:cubicBezTo>
                <a:cubicBezTo>
                  <a:pt x="4387078" y="2487508"/>
                  <a:pt x="4387501" y="2473215"/>
                  <a:pt x="4395316" y="2462795"/>
                </a:cubicBezTo>
                <a:lnTo>
                  <a:pt x="4432386" y="2413368"/>
                </a:lnTo>
                <a:lnTo>
                  <a:pt x="4457100" y="2339227"/>
                </a:lnTo>
                <a:lnTo>
                  <a:pt x="4469456" y="2302157"/>
                </a:lnTo>
                <a:cubicBezTo>
                  <a:pt x="4473575" y="2265087"/>
                  <a:pt x="4477908" y="2228040"/>
                  <a:pt x="4481813" y="2190946"/>
                </a:cubicBezTo>
                <a:cubicBezTo>
                  <a:pt x="4491887" y="2095245"/>
                  <a:pt x="4493518" y="2059591"/>
                  <a:pt x="4506527" y="1968525"/>
                </a:cubicBezTo>
                <a:cubicBezTo>
                  <a:pt x="4510070" y="1943722"/>
                  <a:pt x="4515340" y="1919187"/>
                  <a:pt x="4518883" y="1894384"/>
                </a:cubicBezTo>
                <a:cubicBezTo>
                  <a:pt x="4523579" y="1861510"/>
                  <a:pt x="4524282" y="1828001"/>
                  <a:pt x="4531240" y="1795530"/>
                </a:cubicBezTo>
                <a:cubicBezTo>
                  <a:pt x="4536698" y="1770058"/>
                  <a:pt x="4549636" y="1746662"/>
                  <a:pt x="4555954" y="1721390"/>
                </a:cubicBezTo>
                <a:cubicBezTo>
                  <a:pt x="4564192" y="1688438"/>
                  <a:pt x="4569926" y="1654758"/>
                  <a:pt x="4580667" y="1622535"/>
                </a:cubicBezTo>
                <a:cubicBezTo>
                  <a:pt x="4598395" y="1569354"/>
                  <a:pt x="4589865" y="1598101"/>
                  <a:pt x="4605381" y="1536038"/>
                </a:cubicBezTo>
                <a:cubicBezTo>
                  <a:pt x="4610352" y="1456507"/>
                  <a:pt x="4630094" y="1153832"/>
                  <a:pt x="4630094" y="1091195"/>
                </a:cubicBezTo>
                <a:cubicBezTo>
                  <a:pt x="4630094" y="822351"/>
                  <a:pt x="4633027" y="991713"/>
                  <a:pt x="4605381" y="881130"/>
                </a:cubicBezTo>
                <a:cubicBezTo>
                  <a:pt x="4600287" y="860755"/>
                  <a:pt x="4601715" y="838466"/>
                  <a:pt x="4593024" y="819346"/>
                </a:cubicBezTo>
                <a:cubicBezTo>
                  <a:pt x="4580733" y="792307"/>
                  <a:pt x="4560073" y="769919"/>
                  <a:pt x="4543597" y="745206"/>
                </a:cubicBezTo>
                <a:cubicBezTo>
                  <a:pt x="4535359" y="732849"/>
                  <a:pt x="4525525" y="721418"/>
                  <a:pt x="4518883" y="708135"/>
                </a:cubicBezTo>
                <a:cubicBezTo>
                  <a:pt x="4510645" y="691659"/>
                  <a:pt x="4504877" y="673697"/>
                  <a:pt x="4494170" y="658708"/>
                </a:cubicBezTo>
                <a:cubicBezTo>
                  <a:pt x="4484013" y="644488"/>
                  <a:pt x="4469457" y="633995"/>
                  <a:pt x="4457100" y="621638"/>
                </a:cubicBezTo>
                <a:cubicBezTo>
                  <a:pt x="4412029" y="486430"/>
                  <a:pt x="4483913" y="691237"/>
                  <a:pt x="4420029" y="547498"/>
                </a:cubicBezTo>
                <a:cubicBezTo>
                  <a:pt x="4409449" y="523693"/>
                  <a:pt x="4403554" y="498071"/>
                  <a:pt x="4395316" y="473357"/>
                </a:cubicBezTo>
                <a:cubicBezTo>
                  <a:pt x="4391197" y="461000"/>
                  <a:pt x="4386118" y="448923"/>
                  <a:pt x="4382959" y="436287"/>
                </a:cubicBezTo>
                <a:cubicBezTo>
                  <a:pt x="4367443" y="374224"/>
                  <a:pt x="4375972" y="402971"/>
                  <a:pt x="4358246" y="349790"/>
                </a:cubicBezTo>
                <a:cubicBezTo>
                  <a:pt x="4371057" y="234485"/>
                  <a:pt x="4440624" y="259174"/>
                  <a:pt x="4407673" y="238579"/>
                </a:cubicBezTo>
                <a:close/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17"/>
          <p:cNvSpPr txBox="1">
            <a:spLocks/>
          </p:cNvSpPr>
          <p:nvPr/>
        </p:nvSpPr>
        <p:spPr>
          <a:xfrm>
            <a:off x="4191000" y="44196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95000"/>
                </a:schemeClr>
              </a:buClr>
              <a:buSzPct val="7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  <a:t>4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95000"/>
                </a:schemeClr>
              </a:buClr>
              <a:buSzPct val="7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23" name="Text Placeholder 17"/>
          <p:cNvSpPr txBox="1">
            <a:spLocks/>
          </p:cNvSpPr>
          <p:nvPr/>
        </p:nvSpPr>
        <p:spPr>
          <a:xfrm>
            <a:off x="4191000" y="3962400"/>
            <a:ext cx="60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95000"/>
                </a:schemeClr>
              </a:buClr>
              <a:buSzPct val="7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  <a:t>8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95000"/>
                </a:schemeClr>
              </a:buClr>
              <a:buSzPct val="7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09800" y="5029200"/>
            <a:ext cx="3962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</a:rPr>
              <a:t>2/3 × 12 = 8 and 1/3 × 12 = 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/>
      <p:bldP spid="23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Count out 15 </a:t>
            </a:r>
            <a:r>
              <a:rPr lang="en-US" dirty="0" smtClean="0"/>
              <a:t>markers</a:t>
            </a:r>
            <a:r>
              <a:rPr lang="en-US" dirty="0" smtClean="0"/>
              <a:t>. What is 2/5 of these markers?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4419600"/>
            <a:ext cx="8251200" cy="457200"/>
          </a:xfrm>
        </p:spPr>
        <p:txBody>
          <a:bodyPr/>
          <a:lstStyle/>
          <a:p>
            <a:r>
              <a:rPr lang="en-US" b="1" dirty="0" smtClean="0"/>
              <a:t>What is 4/5 of 15 markers? Write the multiplication equation.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4800600"/>
            <a:ext cx="1905000" cy="609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4/5 </a:t>
            </a:r>
            <a:r>
              <a:rPr lang="en-US" sz="2400" dirty="0">
                <a:solidFill>
                  <a:schemeClr val="bg1"/>
                </a:solidFill>
              </a:rPr>
              <a:t>× </a:t>
            </a:r>
            <a:r>
              <a:rPr lang="en-US" sz="2400" dirty="0" smtClean="0">
                <a:solidFill>
                  <a:schemeClr val="bg1"/>
                </a:solidFill>
              </a:rPr>
              <a:t>15 </a:t>
            </a:r>
            <a:r>
              <a:rPr lang="en-US" sz="2400" dirty="0">
                <a:solidFill>
                  <a:schemeClr val="bg1"/>
                </a:solidFill>
              </a:rPr>
              <a:t>= </a:t>
            </a:r>
            <a:r>
              <a:rPr lang="en-US" sz="2400" dirty="0" smtClean="0">
                <a:solidFill>
                  <a:schemeClr val="bg1"/>
                </a:solidFill>
              </a:rPr>
              <a:t>12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838200"/>
            <a:ext cx="1905000" cy="609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/5 </a:t>
            </a:r>
            <a:r>
              <a:rPr lang="en-US" sz="2400" dirty="0">
                <a:solidFill>
                  <a:schemeClr val="bg1"/>
                </a:solidFill>
              </a:rPr>
              <a:t>× </a:t>
            </a:r>
            <a:r>
              <a:rPr lang="en-US" sz="2400" dirty="0" smtClean="0">
                <a:solidFill>
                  <a:schemeClr val="bg1"/>
                </a:solidFill>
              </a:rPr>
              <a:t>15 </a:t>
            </a:r>
            <a:r>
              <a:rPr lang="en-US" sz="2400" dirty="0">
                <a:solidFill>
                  <a:schemeClr val="bg1"/>
                </a:solidFill>
              </a:rPr>
              <a:t>= 6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34290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0800" y="24384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90800" y="14478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1400" y="34290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24384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81400" y="14478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0" y="34290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0" y="24384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62600" y="34290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53200" y="34290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0" y="14478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62600" y="24384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62600" y="14478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553200" y="24384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553200" y="14478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505200" y="1143000"/>
            <a:ext cx="174783" cy="3422821"/>
          </a:xfrm>
          <a:custGeom>
            <a:avLst/>
            <a:gdLst>
              <a:gd name="connsiteX0" fmla="*/ 137713 w 174783"/>
              <a:gd name="connsiteY0" fmla="*/ 0 h 3422821"/>
              <a:gd name="connsiteX1" fmla="*/ 125356 w 174783"/>
              <a:gd name="connsiteY1" fmla="*/ 123567 h 3422821"/>
              <a:gd name="connsiteX2" fmla="*/ 113000 w 174783"/>
              <a:gd name="connsiteY2" fmla="*/ 160637 h 3422821"/>
              <a:gd name="connsiteX3" fmla="*/ 100643 w 174783"/>
              <a:gd name="connsiteY3" fmla="*/ 308919 h 3422821"/>
              <a:gd name="connsiteX4" fmla="*/ 75929 w 174783"/>
              <a:gd name="connsiteY4" fmla="*/ 580767 h 3422821"/>
              <a:gd name="connsiteX5" fmla="*/ 63573 w 174783"/>
              <a:gd name="connsiteY5" fmla="*/ 753762 h 3422821"/>
              <a:gd name="connsiteX6" fmla="*/ 51216 w 174783"/>
              <a:gd name="connsiteY6" fmla="*/ 864973 h 3422821"/>
              <a:gd name="connsiteX7" fmla="*/ 38859 w 174783"/>
              <a:gd name="connsiteY7" fmla="*/ 1495167 h 3422821"/>
              <a:gd name="connsiteX8" fmla="*/ 14146 w 174783"/>
              <a:gd name="connsiteY8" fmla="*/ 1631092 h 3422821"/>
              <a:gd name="connsiteX9" fmla="*/ 1789 w 174783"/>
              <a:gd name="connsiteY9" fmla="*/ 1717589 h 3422821"/>
              <a:gd name="connsiteX10" fmla="*/ 26502 w 174783"/>
              <a:gd name="connsiteY10" fmla="*/ 2211859 h 3422821"/>
              <a:gd name="connsiteX11" fmla="*/ 38859 w 174783"/>
              <a:gd name="connsiteY11" fmla="*/ 2261286 h 3422821"/>
              <a:gd name="connsiteX12" fmla="*/ 75929 w 174783"/>
              <a:gd name="connsiteY12" fmla="*/ 2421924 h 3422821"/>
              <a:gd name="connsiteX13" fmla="*/ 100643 w 174783"/>
              <a:gd name="connsiteY13" fmla="*/ 2681416 h 3422821"/>
              <a:gd name="connsiteX14" fmla="*/ 125356 w 174783"/>
              <a:gd name="connsiteY14" fmla="*/ 2780270 h 3422821"/>
              <a:gd name="connsiteX15" fmla="*/ 150070 w 174783"/>
              <a:gd name="connsiteY15" fmla="*/ 2829697 h 3422821"/>
              <a:gd name="connsiteX16" fmla="*/ 174783 w 174783"/>
              <a:gd name="connsiteY16" fmla="*/ 2903837 h 3422821"/>
              <a:gd name="connsiteX17" fmla="*/ 162427 w 174783"/>
              <a:gd name="connsiteY17" fmla="*/ 3200400 h 3422821"/>
              <a:gd name="connsiteX18" fmla="*/ 150070 w 174783"/>
              <a:gd name="connsiteY18" fmla="*/ 3286897 h 3422821"/>
              <a:gd name="connsiteX19" fmla="*/ 137713 w 174783"/>
              <a:gd name="connsiteY19" fmla="*/ 3422821 h 342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4783" h="3422821">
                <a:moveTo>
                  <a:pt x="137713" y="0"/>
                </a:moveTo>
                <a:cubicBezTo>
                  <a:pt x="133594" y="41189"/>
                  <a:pt x="131650" y="82654"/>
                  <a:pt x="125356" y="123567"/>
                </a:cubicBezTo>
                <a:cubicBezTo>
                  <a:pt x="123375" y="136441"/>
                  <a:pt x="114721" y="147726"/>
                  <a:pt x="113000" y="160637"/>
                </a:cubicBezTo>
                <a:cubicBezTo>
                  <a:pt x="106445" y="209801"/>
                  <a:pt x="103942" y="259430"/>
                  <a:pt x="100643" y="308919"/>
                </a:cubicBezTo>
                <a:cubicBezTo>
                  <a:pt x="83717" y="562804"/>
                  <a:pt x="107125" y="455984"/>
                  <a:pt x="75929" y="580767"/>
                </a:cubicBezTo>
                <a:cubicBezTo>
                  <a:pt x="71810" y="638432"/>
                  <a:pt x="68581" y="696167"/>
                  <a:pt x="63573" y="753762"/>
                </a:cubicBezTo>
                <a:cubicBezTo>
                  <a:pt x="60342" y="790920"/>
                  <a:pt x="52459" y="827695"/>
                  <a:pt x="51216" y="864973"/>
                </a:cubicBezTo>
                <a:cubicBezTo>
                  <a:pt x="44216" y="1074961"/>
                  <a:pt x="46100" y="1285187"/>
                  <a:pt x="38859" y="1495167"/>
                </a:cubicBezTo>
                <a:cubicBezTo>
                  <a:pt x="35792" y="1584121"/>
                  <a:pt x="26748" y="1561779"/>
                  <a:pt x="14146" y="1631092"/>
                </a:cubicBezTo>
                <a:cubicBezTo>
                  <a:pt x="8936" y="1659747"/>
                  <a:pt x="5908" y="1688757"/>
                  <a:pt x="1789" y="1717589"/>
                </a:cubicBezTo>
                <a:cubicBezTo>
                  <a:pt x="6411" y="1865491"/>
                  <a:pt x="0" y="2052841"/>
                  <a:pt x="26502" y="2211859"/>
                </a:cubicBezTo>
                <a:cubicBezTo>
                  <a:pt x="29294" y="2228611"/>
                  <a:pt x="35301" y="2244680"/>
                  <a:pt x="38859" y="2261286"/>
                </a:cubicBezTo>
                <a:cubicBezTo>
                  <a:pt x="71582" y="2413990"/>
                  <a:pt x="48599" y="2339930"/>
                  <a:pt x="75929" y="2421924"/>
                </a:cubicBezTo>
                <a:cubicBezTo>
                  <a:pt x="80135" y="2476606"/>
                  <a:pt x="88239" y="2615264"/>
                  <a:pt x="100643" y="2681416"/>
                </a:cubicBezTo>
                <a:cubicBezTo>
                  <a:pt x="106902" y="2714800"/>
                  <a:pt x="110166" y="2749891"/>
                  <a:pt x="125356" y="2780270"/>
                </a:cubicBezTo>
                <a:cubicBezTo>
                  <a:pt x="133594" y="2796746"/>
                  <a:pt x="143229" y="2812594"/>
                  <a:pt x="150070" y="2829697"/>
                </a:cubicBezTo>
                <a:cubicBezTo>
                  <a:pt x="159745" y="2853884"/>
                  <a:pt x="174783" y="2903837"/>
                  <a:pt x="174783" y="2903837"/>
                </a:cubicBezTo>
                <a:cubicBezTo>
                  <a:pt x="170664" y="3002691"/>
                  <a:pt x="168797" y="3101665"/>
                  <a:pt x="162427" y="3200400"/>
                </a:cubicBezTo>
                <a:cubicBezTo>
                  <a:pt x="160552" y="3229465"/>
                  <a:pt x="153683" y="3257997"/>
                  <a:pt x="150070" y="3286897"/>
                </a:cubicBezTo>
                <a:cubicBezTo>
                  <a:pt x="136803" y="3393029"/>
                  <a:pt x="137713" y="3363740"/>
                  <a:pt x="137713" y="3422821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419600" y="1143000"/>
            <a:ext cx="174783" cy="3422821"/>
          </a:xfrm>
          <a:custGeom>
            <a:avLst/>
            <a:gdLst>
              <a:gd name="connsiteX0" fmla="*/ 137713 w 174783"/>
              <a:gd name="connsiteY0" fmla="*/ 0 h 3422821"/>
              <a:gd name="connsiteX1" fmla="*/ 125356 w 174783"/>
              <a:gd name="connsiteY1" fmla="*/ 123567 h 3422821"/>
              <a:gd name="connsiteX2" fmla="*/ 113000 w 174783"/>
              <a:gd name="connsiteY2" fmla="*/ 160637 h 3422821"/>
              <a:gd name="connsiteX3" fmla="*/ 100643 w 174783"/>
              <a:gd name="connsiteY3" fmla="*/ 308919 h 3422821"/>
              <a:gd name="connsiteX4" fmla="*/ 75929 w 174783"/>
              <a:gd name="connsiteY4" fmla="*/ 580767 h 3422821"/>
              <a:gd name="connsiteX5" fmla="*/ 63573 w 174783"/>
              <a:gd name="connsiteY5" fmla="*/ 753762 h 3422821"/>
              <a:gd name="connsiteX6" fmla="*/ 51216 w 174783"/>
              <a:gd name="connsiteY6" fmla="*/ 864973 h 3422821"/>
              <a:gd name="connsiteX7" fmla="*/ 38859 w 174783"/>
              <a:gd name="connsiteY7" fmla="*/ 1495167 h 3422821"/>
              <a:gd name="connsiteX8" fmla="*/ 14146 w 174783"/>
              <a:gd name="connsiteY8" fmla="*/ 1631092 h 3422821"/>
              <a:gd name="connsiteX9" fmla="*/ 1789 w 174783"/>
              <a:gd name="connsiteY9" fmla="*/ 1717589 h 3422821"/>
              <a:gd name="connsiteX10" fmla="*/ 26502 w 174783"/>
              <a:gd name="connsiteY10" fmla="*/ 2211859 h 3422821"/>
              <a:gd name="connsiteX11" fmla="*/ 38859 w 174783"/>
              <a:gd name="connsiteY11" fmla="*/ 2261286 h 3422821"/>
              <a:gd name="connsiteX12" fmla="*/ 75929 w 174783"/>
              <a:gd name="connsiteY12" fmla="*/ 2421924 h 3422821"/>
              <a:gd name="connsiteX13" fmla="*/ 100643 w 174783"/>
              <a:gd name="connsiteY13" fmla="*/ 2681416 h 3422821"/>
              <a:gd name="connsiteX14" fmla="*/ 125356 w 174783"/>
              <a:gd name="connsiteY14" fmla="*/ 2780270 h 3422821"/>
              <a:gd name="connsiteX15" fmla="*/ 150070 w 174783"/>
              <a:gd name="connsiteY15" fmla="*/ 2829697 h 3422821"/>
              <a:gd name="connsiteX16" fmla="*/ 174783 w 174783"/>
              <a:gd name="connsiteY16" fmla="*/ 2903837 h 3422821"/>
              <a:gd name="connsiteX17" fmla="*/ 162427 w 174783"/>
              <a:gd name="connsiteY17" fmla="*/ 3200400 h 3422821"/>
              <a:gd name="connsiteX18" fmla="*/ 150070 w 174783"/>
              <a:gd name="connsiteY18" fmla="*/ 3286897 h 3422821"/>
              <a:gd name="connsiteX19" fmla="*/ 137713 w 174783"/>
              <a:gd name="connsiteY19" fmla="*/ 3422821 h 342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4783" h="3422821">
                <a:moveTo>
                  <a:pt x="137713" y="0"/>
                </a:moveTo>
                <a:cubicBezTo>
                  <a:pt x="133594" y="41189"/>
                  <a:pt x="131650" y="82654"/>
                  <a:pt x="125356" y="123567"/>
                </a:cubicBezTo>
                <a:cubicBezTo>
                  <a:pt x="123375" y="136441"/>
                  <a:pt x="114721" y="147726"/>
                  <a:pt x="113000" y="160637"/>
                </a:cubicBezTo>
                <a:cubicBezTo>
                  <a:pt x="106445" y="209801"/>
                  <a:pt x="103942" y="259430"/>
                  <a:pt x="100643" y="308919"/>
                </a:cubicBezTo>
                <a:cubicBezTo>
                  <a:pt x="83717" y="562804"/>
                  <a:pt x="107125" y="455984"/>
                  <a:pt x="75929" y="580767"/>
                </a:cubicBezTo>
                <a:cubicBezTo>
                  <a:pt x="71810" y="638432"/>
                  <a:pt x="68581" y="696167"/>
                  <a:pt x="63573" y="753762"/>
                </a:cubicBezTo>
                <a:cubicBezTo>
                  <a:pt x="60342" y="790920"/>
                  <a:pt x="52459" y="827695"/>
                  <a:pt x="51216" y="864973"/>
                </a:cubicBezTo>
                <a:cubicBezTo>
                  <a:pt x="44216" y="1074961"/>
                  <a:pt x="46100" y="1285187"/>
                  <a:pt x="38859" y="1495167"/>
                </a:cubicBezTo>
                <a:cubicBezTo>
                  <a:pt x="35792" y="1584121"/>
                  <a:pt x="26748" y="1561779"/>
                  <a:pt x="14146" y="1631092"/>
                </a:cubicBezTo>
                <a:cubicBezTo>
                  <a:pt x="8936" y="1659747"/>
                  <a:pt x="5908" y="1688757"/>
                  <a:pt x="1789" y="1717589"/>
                </a:cubicBezTo>
                <a:cubicBezTo>
                  <a:pt x="6411" y="1865491"/>
                  <a:pt x="0" y="2052841"/>
                  <a:pt x="26502" y="2211859"/>
                </a:cubicBezTo>
                <a:cubicBezTo>
                  <a:pt x="29294" y="2228611"/>
                  <a:pt x="35301" y="2244680"/>
                  <a:pt x="38859" y="2261286"/>
                </a:cubicBezTo>
                <a:cubicBezTo>
                  <a:pt x="71582" y="2413990"/>
                  <a:pt x="48599" y="2339930"/>
                  <a:pt x="75929" y="2421924"/>
                </a:cubicBezTo>
                <a:cubicBezTo>
                  <a:pt x="80135" y="2476606"/>
                  <a:pt x="88239" y="2615264"/>
                  <a:pt x="100643" y="2681416"/>
                </a:cubicBezTo>
                <a:cubicBezTo>
                  <a:pt x="106902" y="2714800"/>
                  <a:pt x="110166" y="2749891"/>
                  <a:pt x="125356" y="2780270"/>
                </a:cubicBezTo>
                <a:cubicBezTo>
                  <a:pt x="133594" y="2796746"/>
                  <a:pt x="143229" y="2812594"/>
                  <a:pt x="150070" y="2829697"/>
                </a:cubicBezTo>
                <a:cubicBezTo>
                  <a:pt x="159745" y="2853884"/>
                  <a:pt x="174783" y="2903837"/>
                  <a:pt x="174783" y="2903837"/>
                </a:cubicBezTo>
                <a:cubicBezTo>
                  <a:pt x="170664" y="3002691"/>
                  <a:pt x="168797" y="3101665"/>
                  <a:pt x="162427" y="3200400"/>
                </a:cubicBezTo>
                <a:cubicBezTo>
                  <a:pt x="160552" y="3229465"/>
                  <a:pt x="153683" y="3257997"/>
                  <a:pt x="150070" y="3286897"/>
                </a:cubicBezTo>
                <a:cubicBezTo>
                  <a:pt x="136803" y="3393029"/>
                  <a:pt x="137713" y="3363740"/>
                  <a:pt x="137713" y="3422821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486400" y="1219200"/>
            <a:ext cx="174783" cy="3422821"/>
          </a:xfrm>
          <a:custGeom>
            <a:avLst/>
            <a:gdLst>
              <a:gd name="connsiteX0" fmla="*/ 137713 w 174783"/>
              <a:gd name="connsiteY0" fmla="*/ 0 h 3422821"/>
              <a:gd name="connsiteX1" fmla="*/ 125356 w 174783"/>
              <a:gd name="connsiteY1" fmla="*/ 123567 h 3422821"/>
              <a:gd name="connsiteX2" fmla="*/ 113000 w 174783"/>
              <a:gd name="connsiteY2" fmla="*/ 160637 h 3422821"/>
              <a:gd name="connsiteX3" fmla="*/ 100643 w 174783"/>
              <a:gd name="connsiteY3" fmla="*/ 308919 h 3422821"/>
              <a:gd name="connsiteX4" fmla="*/ 75929 w 174783"/>
              <a:gd name="connsiteY4" fmla="*/ 580767 h 3422821"/>
              <a:gd name="connsiteX5" fmla="*/ 63573 w 174783"/>
              <a:gd name="connsiteY5" fmla="*/ 753762 h 3422821"/>
              <a:gd name="connsiteX6" fmla="*/ 51216 w 174783"/>
              <a:gd name="connsiteY6" fmla="*/ 864973 h 3422821"/>
              <a:gd name="connsiteX7" fmla="*/ 38859 w 174783"/>
              <a:gd name="connsiteY7" fmla="*/ 1495167 h 3422821"/>
              <a:gd name="connsiteX8" fmla="*/ 14146 w 174783"/>
              <a:gd name="connsiteY8" fmla="*/ 1631092 h 3422821"/>
              <a:gd name="connsiteX9" fmla="*/ 1789 w 174783"/>
              <a:gd name="connsiteY9" fmla="*/ 1717589 h 3422821"/>
              <a:gd name="connsiteX10" fmla="*/ 26502 w 174783"/>
              <a:gd name="connsiteY10" fmla="*/ 2211859 h 3422821"/>
              <a:gd name="connsiteX11" fmla="*/ 38859 w 174783"/>
              <a:gd name="connsiteY11" fmla="*/ 2261286 h 3422821"/>
              <a:gd name="connsiteX12" fmla="*/ 75929 w 174783"/>
              <a:gd name="connsiteY12" fmla="*/ 2421924 h 3422821"/>
              <a:gd name="connsiteX13" fmla="*/ 100643 w 174783"/>
              <a:gd name="connsiteY13" fmla="*/ 2681416 h 3422821"/>
              <a:gd name="connsiteX14" fmla="*/ 125356 w 174783"/>
              <a:gd name="connsiteY14" fmla="*/ 2780270 h 3422821"/>
              <a:gd name="connsiteX15" fmla="*/ 150070 w 174783"/>
              <a:gd name="connsiteY15" fmla="*/ 2829697 h 3422821"/>
              <a:gd name="connsiteX16" fmla="*/ 174783 w 174783"/>
              <a:gd name="connsiteY16" fmla="*/ 2903837 h 3422821"/>
              <a:gd name="connsiteX17" fmla="*/ 162427 w 174783"/>
              <a:gd name="connsiteY17" fmla="*/ 3200400 h 3422821"/>
              <a:gd name="connsiteX18" fmla="*/ 150070 w 174783"/>
              <a:gd name="connsiteY18" fmla="*/ 3286897 h 3422821"/>
              <a:gd name="connsiteX19" fmla="*/ 137713 w 174783"/>
              <a:gd name="connsiteY19" fmla="*/ 3422821 h 342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4783" h="3422821">
                <a:moveTo>
                  <a:pt x="137713" y="0"/>
                </a:moveTo>
                <a:cubicBezTo>
                  <a:pt x="133594" y="41189"/>
                  <a:pt x="131650" y="82654"/>
                  <a:pt x="125356" y="123567"/>
                </a:cubicBezTo>
                <a:cubicBezTo>
                  <a:pt x="123375" y="136441"/>
                  <a:pt x="114721" y="147726"/>
                  <a:pt x="113000" y="160637"/>
                </a:cubicBezTo>
                <a:cubicBezTo>
                  <a:pt x="106445" y="209801"/>
                  <a:pt x="103942" y="259430"/>
                  <a:pt x="100643" y="308919"/>
                </a:cubicBezTo>
                <a:cubicBezTo>
                  <a:pt x="83717" y="562804"/>
                  <a:pt x="107125" y="455984"/>
                  <a:pt x="75929" y="580767"/>
                </a:cubicBezTo>
                <a:cubicBezTo>
                  <a:pt x="71810" y="638432"/>
                  <a:pt x="68581" y="696167"/>
                  <a:pt x="63573" y="753762"/>
                </a:cubicBezTo>
                <a:cubicBezTo>
                  <a:pt x="60342" y="790920"/>
                  <a:pt x="52459" y="827695"/>
                  <a:pt x="51216" y="864973"/>
                </a:cubicBezTo>
                <a:cubicBezTo>
                  <a:pt x="44216" y="1074961"/>
                  <a:pt x="46100" y="1285187"/>
                  <a:pt x="38859" y="1495167"/>
                </a:cubicBezTo>
                <a:cubicBezTo>
                  <a:pt x="35792" y="1584121"/>
                  <a:pt x="26748" y="1561779"/>
                  <a:pt x="14146" y="1631092"/>
                </a:cubicBezTo>
                <a:cubicBezTo>
                  <a:pt x="8936" y="1659747"/>
                  <a:pt x="5908" y="1688757"/>
                  <a:pt x="1789" y="1717589"/>
                </a:cubicBezTo>
                <a:cubicBezTo>
                  <a:pt x="6411" y="1865491"/>
                  <a:pt x="0" y="2052841"/>
                  <a:pt x="26502" y="2211859"/>
                </a:cubicBezTo>
                <a:cubicBezTo>
                  <a:pt x="29294" y="2228611"/>
                  <a:pt x="35301" y="2244680"/>
                  <a:pt x="38859" y="2261286"/>
                </a:cubicBezTo>
                <a:cubicBezTo>
                  <a:pt x="71582" y="2413990"/>
                  <a:pt x="48599" y="2339930"/>
                  <a:pt x="75929" y="2421924"/>
                </a:cubicBezTo>
                <a:cubicBezTo>
                  <a:pt x="80135" y="2476606"/>
                  <a:pt x="88239" y="2615264"/>
                  <a:pt x="100643" y="2681416"/>
                </a:cubicBezTo>
                <a:cubicBezTo>
                  <a:pt x="106902" y="2714800"/>
                  <a:pt x="110166" y="2749891"/>
                  <a:pt x="125356" y="2780270"/>
                </a:cubicBezTo>
                <a:cubicBezTo>
                  <a:pt x="133594" y="2796746"/>
                  <a:pt x="143229" y="2812594"/>
                  <a:pt x="150070" y="2829697"/>
                </a:cubicBezTo>
                <a:cubicBezTo>
                  <a:pt x="159745" y="2853884"/>
                  <a:pt x="174783" y="2903837"/>
                  <a:pt x="174783" y="2903837"/>
                </a:cubicBezTo>
                <a:cubicBezTo>
                  <a:pt x="170664" y="3002691"/>
                  <a:pt x="168797" y="3101665"/>
                  <a:pt x="162427" y="3200400"/>
                </a:cubicBezTo>
                <a:cubicBezTo>
                  <a:pt x="160552" y="3229465"/>
                  <a:pt x="153683" y="3257997"/>
                  <a:pt x="150070" y="3286897"/>
                </a:cubicBezTo>
                <a:cubicBezTo>
                  <a:pt x="136803" y="3393029"/>
                  <a:pt x="137713" y="3363740"/>
                  <a:pt x="137713" y="3422821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400800" y="1143000"/>
            <a:ext cx="174783" cy="3422821"/>
          </a:xfrm>
          <a:custGeom>
            <a:avLst/>
            <a:gdLst>
              <a:gd name="connsiteX0" fmla="*/ 137713 w 174783"/>
              <a:gd name="connsiteY0" fmla="*/ 0 h 3422821"/>
              <a:gd name="connsiteX1" fmla="*/ 125356 w 174783"/>
              <a:gd name="connsiteY1" fmla="*/ 123567 h 3422821"/>
              <a:gd name="connsiteX2" fmla="*/ 113000 w 174783"/>
              <a:gd name="connsiteY2" fmla="*/ 160637 h 3422821"/>
              <a:gd name="connsiteX3" fmla="*/ 100643 w 174783"/>
              <a:gd name="connsiteY3" fmla="*/ 308919 h 3422821"/>
              <a:gd name="connsiteX4" fmla="*/ 75929 w 174783"/>
              <a:gd name="connsiteY4" fmla="*/ 580767 h 3422821"/>
              <a:gd name="connsiteX5" fmla="*/ 63573 w 174783"/>
              <a:gd name="connsiteY5" fmla="*/ 753762 h 3422821"/>
              <a:gd name="connsiteX6" fmla="*/ 51216 w 174783"/>
              <a:gd name="connsiteY6" fmla="*/ 864973 h 3422821"/>
              <a:gd name="connsiteX7" fmla="*/ 38859 w 174783"/>
              <a:gd name="connsiteY7" fmla="*/ 1495167 h 3422821"/>
              <a:gd name="connsiteX8" fmla="*/ 14146 w 174783"/>
              <a:gd name="connsiteY8" fmla="*/ 1631092 h 3422821"/>
              <a:gd name="connsiteX9" fmla="*/ 1789 w 174783"/>
              <a:gd name="connsiteY9" fmla="*/ 1717589 h 3422821"/>
              <a:gd name="connsiteX10" fmla="*/ 26502 w 174783"/>
              <a:gd name="connsiteY10" fmla="*/ 2211859 h 3422821"/>
              <a:gd name="connsiteX11" fmla="*/ 38859 w 174783"/>
              <a:gd name="connsiteY11" fmla="*/ 2261286 h 3422821"/>
              <a:gd name="connsiteX12" fmla="*/ 75929 w 174783"/>
              <a:gd name="connsiteY12" fmla="*/ 2421924 h 3422821"/>
              <a:gd name="connsiteX13" fmla="*/ 100643 w 174783"/>
              <a:gd name="connsiteY13" fmla="*/ 2681416 h 3422821"/>
              <a:gd name="connsiteX14" fmla="*/ 125356 w 174783"/>
              <a:gd name="connsiteY14" fmla="*/ 2780270 h 3422821"/>
              <a:gd name="connsiteX15" fmla="*/ 150070 w 174783"/>
              <a:gd name="connsiteY15" fmla="*/ 2829697 h 3422821"/>
              <a:gd name="connsiteX16" fmla="*/ 174783 w 174783"/>
              <a:gd name="connsiteY16" fmla="*/ 2903837 h 3422821"/>
              <a:gd name="connsiteX17" fmla="*/ 162427 w 174783"/>
              <a:gd name="connsiteY17" fmla="*/ 3200400 h 3422821"/>
              <a:gd name="connsiteX18" fmla="*/ 150070 w 174783"/>
              <a:gd name="connsiteY18" fmla="*/ 3286897 h 3422821"/>
              <a:gd name="connsiteX19" fmla="*/ 137713 w 174783"/>
              <a:gd name="connsiteY19" fmla="*/ 3422821 h 342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4783" h="3422821">
                <a:moveTo>
                  <a:pt x="137713" y="0"/>
                </a:moveTo>
                <a:cubicBezTo>
                  <a:pt x="133594" y="41189"/>
                  <a:pt x="131650" y="82654"/>
                  <a:pt x="125356" y="123567"/>
                </a:cubicBezTo>
                <a:cubicBezTo>
                  <a:pt x="123375" y="136441"/>
                  <a:pt x="114721" y="147726"/>
                  <a:pt x="113000" y="160637"/>
                </a:cubicBezTo>
                <a:cubicBezTo>
                  <a:pt x="106445" y="209801"/>
                  <a:pt x="103942" y="259430"/>
                  <a:pt x="100643" y="308919"/>
                </a:cubicBezTo>
                <a:cubicBezTo>
                  <a:pt x="83717" y="562804"/>
                  <a:pt x="107125" y="455984"/>
                  <a:pt x="75929" y="580767"/>
                </a:cubicBezTo>
                <a:cubicBezTo>
                  <a:pt x="71810" y="638432"/>
                  <a:pt x="68581" y="696167"/>
                  <a:pt x="63573" y="753762"/>
                </a:cubicBezTo>
                <a:cubicBezTo>
                  <a:pt x="60342" y="790920"/>
                  <a:pt x="52459" y="827695"/>
                  <a:pt x="51216" y="864973"/>
                </a:cubicBezTo>
                <a:cubicBezTo>
                  <a:pt x="44216" y="1074961"/>
                  <a:pt x="46100" y="1285187"/>
                  <a:pt x="38859" y="1495167"/>
                </a:cubicBezTo>
                <a:cubicBezTo>
                  <a:pt x="35792" y="1584121"/>
                  <a:pt x="26748" y="1561779"/>
                  <a:pt x="14146" y="1631092"/>
                </a:cubicBezTo>
                <a:cubicBezTo>
                  <a:pt x="8936" y="1659747"/>
                  <a:pt x="5908" y="1688757"/>
                  <a:pt x="1789" y="1717589"/>
                </a:cubicBezTo>
                <a:cubicBezTo>
                  <a:pt x="6411" y="1865491"/>
                  <a:pt x="0" y="2052841"/>
                  <a:pt x="26502" y="2211859"/>
                </a:cubicBezTo>
                <a:cubicBezTo>
                  <a:pt x="29294" y="2228611"/>
                  <a:pt x="35301" y="2244680"/>
                  <a:pt x="38859" y="2261286"/>
                </a:cubicBezTo>
                <a:cubicBezTo>
                  <a:pt x="71582" y="2413990"/>
                  <a:pt x="48599" y="2339930"/>
                  <a:pt x="75929" y="2421924"/>
                </a:cubicBezTo>
                <a:cubicBezTo>
                  <a:pt x="80135" y="2476606"/>
                  <a:pt x="88239" y="2615264"/>
                  <a:pt x="100643" y="2681416"/>
                </a:cubicBezTo>
                <a:cubicBezTo>
                  <a:pt x="106902" y="2714800"/>
                  <a:pt x="110166" y="2749891"/>
                  <a:pt x="125356" y="2780270"/>
                </a:cubicBezTo>
                <a:cubicBezTo>
                  <a:pt x="133594" y="2796746"/>
                  <a:pt x="143229" y="2812594"/>
                  <a:pt x="150070" y="2829697"/>
                </a:cubicBezTo>
                <a:cubicBezTo>
                  <a:pt x="159745" y="2853884"/>
                  <a:pt x="174783" y="2903837"/>
                  <a:pt x="174783" y="2903837"/>
                </a:cubicBezTo>
                <a:cubicBezTo>
                  <a:pt x="170664" y="3002691"/>
                  <a:pt x="168797" y="3101665"/>
                  <a:pt x="162427" y="3200400"/>
                </a:cubicBezTo>
                <a:cubicBezTo>
                  <a:pt x="160552" y="3229465"/>
                  <a:pt x="153683" y="3257997"/>
                  <a:pt x="150070" y="3286897"/>
                </a:cubicBezTo>
                <a:cubicBezTo>
                  <a:pt x="136803" y="3393029"/>
                  <a:pt x="137713" y="3363740"/>
                  <a:pt x="137713" y="3422821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358389" y="1186249"/>
            <a:ext cx="2526855" cy="3410465"/>
          </a:xfrm>
          <a:custGeom>
            <a:avLst/>
            <a:gdLst>
              <a:gd name="connsiteX0" fmla="*/ 2315157 w 2526855"/>
              <a:gd name="connsiteY0" fmla="*/ 197708 h 3410465"/>
              <a:gd name="connsiteX1" fmla="*/ 2253373 w 2526855"/>
              <a:gd name="connsiteY1" fmla="*/ 185351 h 3410465"/>
              <a:gd name="connsiteX2" fmla="*/ 2203946 w 2526855"/>
              <a:gd name="connsiteY2" fmla="*/ 160637 h 3410465"/>
              <a:gd name="connsiteX3" fmla="*/ 2129806 w 2526855"/>
              <a:gd name="connsiteY3" fmla="*/ 148281 h 3410465"/>
              <a:gd name="connsiteX4" fmla="*/ 2030952 w 2526855"/>
              <a:gd name="connsiteY4" fmla="*/ 123567 h 3410465"/>
              <a:gd name="connsiteX5" fmla="*/ 1882670 w 2526855"/>
              <a:gd name="connsiteY5" fmla="*/ 98854 h 3410465"/>
              <a:gd name="connsiteX6" fmla="*/ 1796173 w 2526855"/>
              <a:gd name="connsiteY6" fmla="*/ 74140 h 3410465"/>
              <a:gd name="connsiteX7" fmla="*/ 1697319 w 2526855"/>
              <a:gd name="connsiteY7" fmla="*/ 49427 h 3410465"/>
              <a:gd name="connsiteX8" fmla="*/ 1326616 w 2526855"/>
              <a:gd name="connsiteY8" fmla="*/ 37070 h 3410465"/>
              <a:gd name="connsiteX9" fmla="*/ 1128908 w 2526855"/>
              <a:gd name="connsiteY9" fmla="*/ 12356 h 3410465"/>
              <a:gd name="connsiteX10" fmla="*/ 1067125 w 2526855"/>
              <a:gd name="connsiteY10" fmla="*/ 0 h 3410465"/>
              <a:gd name="connsiteX11" fmla="*/ 449287 w 2526855"/>
              <a:gd name="connsiteY11" fmla="*/ 12356 h 3410465"/>
              <a:gd name="connsiteX12" fmla="*/ 239222 w 2526855"/>
              <a:gd name="connsiteY12" fmla="*/ 24713 h 3410465"/>
              <a:gd name="connsiteX13" fmla="*/ 165081 w 2526855"/>
              <a:gd name="connsiteY13" fmla="*/ 74140 h 3410465"/>
              <a:gd name="connsiteX14" fmla="*/ 128011 w 2526855"/>
              <a:gd name="connsiteY14" fmla="*/ 86497 h 3410465"/>
              <a:gd name="connsiteX15" fmla="*/ 103297 w 2526855"/>
              <a:gd name="connsiteY15" fmla="*/ 123567 h 3410465"/>
              <a:gd name="connsiteX16" fmla="*/ 90941 w 2526855"/>
              <a:gd name="connsiteY16" fmla="*/ 160637 h 3410465"/>
              <a:gd name="connsiteX17" fmla="*/ 78584 w 2526855"/>
              <a:gd name="connsiteY17" fmla="*/ 469556 h 3410465"/>
              <a:gd name="connsiteX18" fmla="*/ 66227 w 2526855"/>
              <a:gd name="connsiteY18" fmla="*/ 518983 h 3410465"/>
              <a:gd name="connsiteX19" fmla="*/ 41514 w 2526855"/>
              <a:gd name="connsiteY19" fmla="*/ 593124 h 3410465"/>
              <a:gd name="connsiteX20" fmla="*/ 29157 w 2526855"/>
              <a:gd name="connsiteY20" fmla="*/ 704335 h 3410465"/>
              <a:gd name="connsiteX21" fmla="*/ 16800 w 2526855"/>
              <a:gd name="connsiteY21" fmla="*/ 753762 h 3410465"/>
              <a:gd name="connsiteX22" fmla="*/ 41514 w 2526855"/>
              <a:gd name="connsiteY22" fmla="*/ 1495167 h 3410465"/>
              <a:gd name="connsiteX23" fmla="*/ 53870 w 2526855"/>
              <a:gd name="connsiteY23" fmla="*/ 1556951 h 3410465"/>
              <a:gd name="connsiteX24" fmla="*/ 66227 w 2526855"/>
              <a:gd name="connsiteY24" fmla="*/ 1791729 h 3410465"/>
              <a:gd name="connsiteX25" fmla="*/ 90941 w 2526855"/>
              <a:gd name="connsiteY25" fmla="*/ 1915297 h 3410465"/>
              <a:gd name="connsiteX26" fmla="*/ 103297 w 2526855"/>
              <a:gd name="connsiteY26" fmla="*/ 1989437 h 3410465"/>
              <a:gd name="connsiteX27" fmla="*/ 90941 w 2526855"/>
              <a:gd name="connsiteY27" fmla="*/ 2236573 h 3410465"/>
              <a:gd name="connsiteX28" fmla="*/ 103297 w 2526855"/>
              <a:gd name="connsiteY28" fmla="*/ 2780270 h 3410465"/>
              <a:gd name="connsiteX29" fmla="*/ 128011 w 2526855"/>
              <a:gd name="connsiteY29" fmla="*/ 2854410 h 3410465"/>
              <a:gd name="connsiteX30" fmla="*/ 152725 w 2526855"/>
              <a:gd name="connsiteY30" fmla="*/ 2891481 h 3410465"/>
              <a:gd name="connsiteX31" fmla="*/ 177438 w 2526855"/>
              <a:gd name="connsiteY31" fmla="*/ 2977978 h 3410465"/>
              <a:gd name="connsiteX32" fmla="*/ 189795 w 2526855"/>
              <a:gd name="connsiteY32" fmla="*/ 3015048 h 3410465"/>
              <a:gd name="connsiteX33" fmla="*/ 214508 w 2526855"/>
              <a:gd name="connsiteY33" fmla="*/ 3163329 h 3410465"/>
              <a:gd name="connsiteX34" fmla="*/ 239222 w 2526855"/>
              <a:gd name="connsiteY34" fmla="*/ 3200400 h 3410465"/>
              <a:gd name="connsiteX35" fmla="*/ 251579 w 2526855"/>
              <a:gd name="connsiteY35" fmla="*/ 3237470 h 3410465"/>
              <a:gd name="connsiteX36" fmla="*/ 325719 w 2526855"/>
              <a:gd name="connsiteY36" fmla="*/ 3262183 h 3410465"/>
              <a:gd name="connsiteX37" fmla="*/ 597568 w 2526855"/>
              <a:gd name="connsiteY37" fmla="*/ 3286897 h 3410465"/>
              <a:gd name="connsiteX38" fmla="*/ 646995 w 2526855"/>
              <a:gd name="connsiteY38" fmla="*/ 3299254 h 3410465"/>
              <a:gd name="connsiteX39" fmla="*/ 795276 w 2526855"/>
              <a:gd name="connsiteY39" fmla="*/ 3323967 h 3410465"/>
              <a:gd name="connsiteX40" fmla="*/ 881773 w 2526855"/>
              <a:gd name="connsiteY40" fmla="*/ 3348681 h 3410465"/>
              <a:gd name="connsiteX41" fmla="*/ 1017697 w 2526855"/>
              <a:gd name="connsiteY41" fmla="*/ 3373394 h 3410465"/>
              <a:gd name="connsiteX42" fmla="*/ 1067125 w 2526855"/>
              <a:gd name="connsiteY42" fmla="*/ 3385751 h 3410465"/>
              <a:gd name="connsiteX43" fmla="*/ 1104195 w 2526855"/>
              <a:gd name="connsiteY43" fmla="*/ 3398108 h 3410465"/>
              <a:gd name="connsiteX44" fmla="*/ 1413114 w 2526855"/>
              <a:gd name="connsiteY44" fmla="*/ 3410465 h 3410465"/>
              <a:gd name="connsiteX45" fmla="*/ 1734389 w 2526855"/>
              <a:gd name="connsiteY45" fmla="*/ 3398108 h 3410465"/>
              <a:gd name="connsiteX46" fmla="*/ 1771460 w 2526855"/>
              <a:gd name="connsiteY46" fmla="*/ 3385751 h 3410465"/>
              <a:gd name="connsiteX47" fmla="*/ 1820887 w 2526855"/>
              <a:gd name="connsiteY47" fmla="*/ 3373394 h 3410465"/>
              <a:gd name="connsiteX48" fmla="*/ 1857957 w 2526855"/>
              <a:gd name="connsiteY48" fmla="*/ 3348681 h 3410465"/>
              <a:gd name="connsiteX49" fmla="*/ 1907384 w 2526855"/>
              <a:gd name="connsiteY49" fmla="*/ 3311610 h 3410465"/>
              <a:gd name="connsiteX50" fmla="*/ 1944454 w 2526855"/>
              <a:gd name="connsiteY50" fmla="*/ 3299254 h 3410465"/>
              <a:gd name="connsiteX51" fmla="*/ 1981525 w 2526855"/>
              <a:gd name="connsiteY51" fmla="*/ 3274540 h 3410465"/>
              <a:gd name="connsiteX52" fmla="*/ 2030952 w 2526855"/>
              <a:gd name="connsiteY52" fmla="*/ 3249827 h 3410465"/>
              <a:gd name="connsiteX53" fmla="*/ 2055665 w 2526855"/>
              <a:gd name="connsiteY53" fmla="*/ 3188043 h 3410465"/>
              <a:gd name="connsiteX54" fmla="*/ 2068022 w 2526855"/>
              <a:gd name="connsiteY54" fmla="*/ 3150973 h 3410465"/>
              <a:gd name="connsiteX55" fmla="*/ 2179233 w 2526855"/>
              <a:gd name="connsiteY55" fmla="*/ 3113902 h 3410465"/>
              <a:gd name="connsiteX56" fmla="*/ 2216303 w 2526855"/>
              <a:gd name="connsiteY56" fmla="*/ 3101546 h 3410465"/>
              <a:gd name="connsiteX57" fmla="*/ 2253373 w 2526855"/>
              <a:gd name="connsiteY57" fmla="*/ 3064475 h 3410465"/>
              <a:gd name="connsiteX58" fmla="*/ 2265730 w 2526855"/>
              <a:gd name="connsiteY58" fmla="*/ 3027405 h 3410465"/>
              <a:gd name="connsiteX59" fmla="*/ 2290443 w 2526855"/>
              <a:gd name="connsiteY59" fmla="*/ 2977978 h 3410465"/>
              <a:gd name="connsiteX60" fmla="*/ 2302800 w 2526855"/>
              <a:gd name="connsiteY60" fmla="*/ 2903837 h 3410465"/>
              <a:gd name="connsiteX61" fmla="*/ 2315157 w 2526855"/>
              <a:gd name="connsiteY61" fmla="*/ 2780270 h 3410465"/>
              <a:gd name="connsiteX62" fmla="*/ 2327514 w 2526855"/>
              <a:gd name="connsiteY62" fmla="*/ 2730843 h 3410465"/>
              <a:gd name="connsiteX63" fmla="*/ 2339870 w 2526855"/>
              <a:gd name="connsiteY63" fmla="*/ 2656702 h 3410465"/>
              <a:gd name="connsiteX64" fmla="*/ 2364584 w 2526855"/>
              <a:gd name="connsiteY64" fmla="*/ 2434281 h 3410465"/>
              <a:gd name="connsiteX65" fmla="*/ 2389297 w 2526855"/>
              <a:gd name="connsiteY65" fmla="*/ 2113005 h 3410465"/>
              <a:gd name="connsiteX66" fmla="*/ 2414011 w 2526855"/>
              <a:gd name="connsiteY66" fmla="*/ 1841156 h 3410465"/>
              <a:gd name="connsiteX67" fmla="*/ 2438725 w 2526855"/>
              <a:gd name="connsiteY67" fmla="*/ 1643448 h 3410465"/>
              <a:gd name="connsiteX68" fmla="*/ 2463438 w 2526855"/>
              <a:gd name="connsiteY68" fmla="*/ 1544594 h 3410465"/>
              <a:gd name="connsiteX69" fmla="*/ 2475795 w 2526855"/>
              <a:gd name="connsiteY69" fmla="*/ 1346886 h 3410465"/>
              <a:gd name="connsiteX70" fmla="*/ 2500508 w 2526855"/>
              <a:gd name="connsiteY70" fmla="*/ 1149178 h 3410465"/>
              <a:gd name="connsiteX71" fmla="*/ 2500508 w 2526855"/>
              <a:gd name="connsiteY71" fmla="*/ 518983 h 3410465"/>
              <a:gd name="connsiteX72" fmla="*/ 2475795 w 2526855"/>
              <a:gd name="connsiteY72" fmla="*/ 481913 h 3410465"/>
              <a:gd name="connsiteX73" fmla="*/ 2463438 w 2526855"/>
              <a:gd name="connsiteY73" fmla="*/ 444843 h 3410465"/>
              <a:gd name="connsiteX74" fmla="*/ 2389297 w 2526855"/>
              <a:gd name="connsiteY74" fmla="*/ 333632 h 3410465"/>
              <a:gd name="connsiteX75" fmla="*/ 2364584 w 2526855"/>
              <a:gd name="connsiteY75" fmla="*/ 296562 h 3410465"/>
              <a:gd name="connsiteX76" fmla="*/ 2339870 w 2526855"/>
              <a:gd name="connsiteY76" fmla="*/ 247135 h 3410465"/>
              <a:gd name="connsiteX77" fmla="*/ 2302800 w 2526855"/>
              <a:gd name="connsiteY77" fmla="*/ 210065 h 3410465"/>
              <a:gd name="connsiteX78" fmla="*/ 2315157 w 2526855"/>
              <a:gd name="connsiteY78" fmla="*/ 197708 h 341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526855" h="3410465">
                <a:moveTo>
                  <a:pt x="2315157" y="197708"/>
                </a:moveTo>
                <a:cubicBezTo>
                  <a:pt x="2294562" y="193589"/>
                  <a:pt x="2273298" y="191993"/>
                  <a:pt x="2253373" y="185351"/>
                </a:cubicBezTo>
                <a:cubicBezTo>
                  <a:pt x="2235898" y="179526"/>
                  <a:pt x="2221590" y="165930"/>
                  <a:pt x="2203946" y="160637"/>
                </a:cubicBezTo>
                <a:cubicBezTo>
                  <a:pt x="2179948" y="153438"/>
                  <a:pt x="2154304" y="153531"/>
                  <a:pt x="2129806" y="148281"/>
                </a:cubicBezTo>
                <a:cubicBezTo>
                  <a:pt x="2096594" y="141164"/>
                  <a:pt x="2064455" y="129151"/>
                  <a:pt x="2030952" y="123567"/>
                </a:cubicBezTo>
                <a:lnTo>
                  <a:pt x="1882670" y="98854"/>
                </a:lnTo>
                <a:cubicBezTo>
                  <a:pt x="1793789" y="69226"/>
                  <a:pt x="1904783" y="105172"/>
                  <a:pt x="1796173" y="74140"/>
                </a:cubicBezTo>
                <a:cubicBezTo>
                  <a:pt x="1756199" y="62719"/>
                  <a:pt x="1744429" y="52119"/>
                  <a:pt x="1697319" y="49427"/>
                </a:cubicBezTo>
                <a:cubicBezTo>
                  <a:pt x="1573884" y="42374"/>
                  <a:pt x="1450184" y="41189"/>
                  <a:pt x="1326616" y="37070"/>
                </a:cubicBezTo>
                <a:cubicBezTo>
                  <a:pt x="1121796" y="2932"/>
                  <a:pt x="1425854" y="51948"/>
                  <a:pt x="1128908" y="12356"/>
                </a:cubicBezTo>
                <a:cubicBezTo>
                  <a:pt x="1108090" y="9580"/>
                  <a:pt x="1087719" y="4119"/>
                  <a:pt x="1067125" y="0"/>
                </a:cubicBezTo>
                <a:lnTo>
                  <a:pt x="449287" y="12356"/>
                </a:lnTo>
                <a:cubicBezTo>
                  <a:pt x="379176" y="14449"/>
                  <a:pt x="307764" y="9813"/>
                  <a:pt x="239222" y="24713"/>
                </a:cubicBezTo>
                <a:cubicBezTo>
                  <a:pt x="210198" y="31023"/>
                  <a:pt x="193259" y="64747"/>
                  <a:pt x="165081" y="74140"/>
                </a:cubicBezTo>
                <a:lnTo>
                  <a:pt x="128011" y="86497"/>
                </a:lnTo>
                <a:cubicBezTo>
                  <a:pt x="119773" y="98854"/>
                  <a:pt x="109939" y="110284"/>
                  <a:pt x="103297" y="123567"/>
                </a:cubicBezTo>
                <a:cubicBezTo>
                  <a:pt x="97472" y="135217"/>
                  <a:pt x="91869" y="147645"/>
                  <a:pt x="90941" y="160637"/>
                </a:cubicBezTo>
                <a:cubicBezTo>
                  <a:pt x="83599" y="263430"/>
                  <a:pt x="85675" y="366745"/>
                  <a:pt x="78584" y="469556"/>
                </a:cubicBezTo>
                <a:cubicBezTo>
                  <a:pt x="77416" y="486499"/>
                  <a:pt x="71107" y="502716"/>
                  <a:pt x="66227" y="518983"/>
                </a:cubicBezTo>
                <a:cubicBezTo>
                  <a:pt x="58742" y="543935"/>
                  <a:pt x="41514" y="593124"/>
                  <a:pt x="41514" y="593124"/>
                </a:cubicBezTo>
                <a:cubicBezTo>
                  <a:pt x="37395" y="630194"/>
                  <a:pt x="34829" y="667470"/>
                  <a:pt x="29157" y="704335"/>
                </a:cubicBezTo>
                <a:cubicBezTo>
                  <a:pt x="26575" y="721120"/>
                  <a:pt x="16800" y="736779"/>
                  <a:pt x="16800" y="753762"/>
                </a:cubicBezTo>
                <a:cubicBezTo>
                  <a:pt x="16800" y="1036316"/>
                  <a:pt x="0" y="1246077"/>
                  <a:pt x="41514" y="1495167"/>
                </a:cubicBezTo>
                <a:cubicBezTo>
                  <a:pt x="44967" y="1515884"/>
                  <a:pt x="49751" y="1536356"/>
                  <a:pt x="53870" y="1556951"/>
                </a:cubicBezTo>
                <a:cubicBezTo>
                  <a:pt x="57989" y="1635210"/>
                  <a:pt x="59977" y="1713611"/>
                  <a:pt x="66227" y="1791729"/>
                </a:cubicBezTo>
                <a:cubicBezTo>
                  <a:pt x="71873" y="1862308"/>
                  <a:pt x="78948" y="1855333"/>
                  <a:pt x="90941" y="1915297"/>
                </a:cubicBezTo>
                <a:cubicBezTo>
                  <a:pt x="95854" y="1939865"/>
                  <a:pt x="99178" y="1964724"/>
                  <a:pt x="103297" y="1989437"/>
                </a:cubicBezTo>
                <a:cubicBezTo>
                  <a:pt x="99178" y="2071816"/>
                  <a:pt x="90941" y="2154091"/>
                  <a:pt x="90941" y="2236573"/>
                </a:cubicBezTo>
                <a:cubicBezTo>
                  <a:pt x="90941" y="2417852"/>
                  <a:pt x="92440" y="2599316"/>
                  <a:pt x="103297" y="2780270"/>
                </a:cubicBezTo>
                <a:cubicBezTo>
                  <a:pt x="104857" y="2806273"/>
                  <a:pt x="113561" y="2832735"/>
                  <a:pt x="128011" y="2854410"/>
                </a:cubicBezTo>
                <a:lnTo>
                  <a:pt x="152725" y="2891481"/>
                </a:lnTo>
                <a:cubicBezTo>
                  <a:pt x="182357" y="2980382"/>
                  <a:pt x="146398" y="2869342"/>
                  <a:pt x="177438" y="2977978"/>
                </a:cubicBezTo>
                <a:cubicBezTo>
                  <a:pt x="181016" y="2990502"/>
                  <a:pt x="185676" y="3002691"/>
                  <a:pt x="189795" y="3015048"/>
                </a:cubicBezTo>
                <a:cubicBezTo>
                  <a:pt x="193709" y="3050276"/>
                  <a:pt x="193808" y="3121929"/>
                  <a:pt x="214508" y="3163329"/>
                </a:cubicBezTo>
                <a:cubicBezTo>
                  <a:pt x="221150" y="3176612"/>
                  <a:pt x="232580" y="3187117"/>
                  <a:pt x="239222" y="3200400"/>
                </a:cubicBezTo>
                <a:cubicBezTo>
                  <a:pt x="245047" y="3212050"/>
                  <a:pt x="240980" y="3229899"/>
                  <a:pt x="251579" y="3237470"/>
                </a:cubicBezTo>
                <a:cubicBezTo>
                  <a:pt x="272777" y="3252611"/>
                  <a:pt x="301006" y="3253945"/>
                  <a:pt x="325719" y="3262183"/>
                </a:cubicBezTo>
                <a:cubicBezTo>
                  <a:pt x="437139" y="3299323"/>
                  <a:pt x="349760" y="3273854"/>
                  <a:pt x="597568" y="3286897"/>
                </a:cubicBezTo>
                <a:cubicBezTo>
                  <a:pt x="614044" y="3291016"/>
                  <a:pt x="630286" y="3296216"/>
                  <a:pt x="646995" y="3299254"/>
                </a:cubicBezTo>
                <a:cubicBezTo>
                  <a:pt x="723725" y="3313205"/>
                  <a:pt x="726969" y="3306890"/>
                  <a:pt x="795276" y="3323967"/>
                </a:cubicBezTo>
                <a:cubicBezTo>
                  <a:pt x="960351" y="3365236"/>
                  <a:pt x="673818" y="3302470"/>
                  <a:pt x="881773" y="3348681"/>
                </a:cubicBezTo>
                <a:cubicBezTo>
                  <a:pt x="1001024" y="3375181"/>
                  <a:pt x="883594" y="3346573"/>
                  <a:pt x="1017697" y="3373394"/>
                </a:cubicBezTo>
                <a:cubicBezTo>
                  <a:pt x="1034350" y="3376725"/>
                  <a:pt x="1050795" y="3381085"/>
                  <a:pt x="1067125" y="3385751"/>
                </a:cubicBezTo>
                <a:cubicBezTo>
                  <a:pt x="1079649" y="3389329"/>
                  <a:pt x="1091203" y="3397180"/>
                  <a:pt x="1104195" y="3398108"/>
                </a:cubicBezTo>
                <a:cubicBezTo>
                  <a:pt x="1206988" y="3405451"/>
                  <a:pt x="1310141" y="3406346"/>
                  <a:pt x="1413114" y="3410465"/>
                </a:cubicBezTo>
                <a:cubicBezTo>
                  <a:pt x="1520206" y="3406346"/>
                  <a:pt x="1627472" y="3405482"/>
                  <a:pt x="1734389" y="3398108"/>
                </a:cubicBezTo>
                <a:cubicBezTo>
                  <a:pt x="1747384" y="3397212"/>
                  <a:pt x="1758936" y="3389329"/>
                  <a:pt x="1771460" y="3385751"/>
                </a:cubicBezTo>
                <a:cubicBezTo>
                  <a:pt x="1787789" y="3381085"/>
                  <a:pt x="1804411" y="3377513"/>
                  <a:pt x="1820887" y="3373394"/>
                </a:cubicBezTo>
                <a:cubicBezTo>
                  <a:pt x="1833244" y="3365156"/>
                  <a:pt x="1845872" y="3357313"/>
                  <a:pt x="1857957" y="3348681"/>
                </a:cubicBezTo>
                <a:cubicBezTo>
                  <a:pt x="1874716" y="3336710"/>
                  <a:pt x="1889503" y="3321828"/>
                  <a:pt x="1907384" y="3311610"/>
                </a:cubicBezTo>
                <a:cubicBezTo>
                  <a:pt x="1918693" y="3305148"/>
                  <a:pt x="1932097" y="3303373"/>
                  <a:pt x="1944454" y="3299254"/>
                </a:cubicBezTo>
                <a:cubicBezTo>
                  <a:pt x="1956811" y="3291016"/>
                  <a:pt x="1968630" y="3281908"/>
                  <a:pt x="1981525" y="3274540"/>
                </a:cubicBezTo>
                <a:cubicBezTo>
                  <a:pt x="1997518" y="3265401"/>
                  <a:pt x="2018964" y="3263813"/>
                  <a:pt x="2030952" y="3249827"/>
                </a:cubicBezTo>
                <a:cubicBezTo>
                  <a:pt x="2045387" y="3232986"/>
                  <a:pt x="2047877" y="3208812"/>
                  <a:pt x="2055665" y="3188043"/>
                </a:cubicBezTo>
                <a:cubicBezTo>
                  <a:pt x="2060238" y="3175847"/>
                  <a:pt x="2057423" y="3158544"/>
                  <a:pt x="2068022" y="3150973"/>
                </a:cubicBezTo>
                <a:cubicBezTo>
                  <a:pt x="2068023" y="3150972"/>
                  <a:pt x="2160698" y="3120080"/>
                  <a:pt x="2179233" y="3113902"/>
                </a:cubicBezTo>
                <a:lnTo>
                  <a:pt x="2216303" y="3101546"/>
                </a:lnTo>
                <a:cubicBezTo>
                  <a:pt x="2228660" y="3089189"/>
                  <a:pt x="2243680" y="3079015"/>
                  <a:pt x="2253373" y="3064475"/>
                </a:cubicBezTo>
                <a:cubicBezTo>
                  <a:pt x="2260598" y="3053637"/>
                  <a:pt x="2260599" y="3039377"/>
                  <a:pt x="2265730" y="3027405"/>
                </a:cubicBezTo>
                <a:cubicBezTo>
                  <a:pt x="2272986" y="3010474"/>
                  <a:pt x="2282205" y="2994454"/>
                  <a:pt x="2290443" y="2977978"/>
                </a:cubicBezTo>
                <a:cubicBezTo>
                  <a:pt x="2294562" y="2953264"/>
                  <a:pt x="2299692" y="2928698"/>
                  <a:pt x="2302800" y="2903837"/>
                </a:cubicBezTo>
                <a:cubicBezTo>
                  <a:pt x="2307934" y="2862762"/>
                  <a:pt x="2309303" y="2821248"/>
                  <a:pt x="2315157" y="2780270"/>
                </a:cubicBezTo>
                <a:cubicBezTo>
                  <a:pt x="2317559" y="2763458"/>
                  <a:pt x="2324183" y="2747496"/>
                  <a:pt x="2327514" y="2730843"/>
                </a:cubicBezTo>
                <a:cubicBezTo>
                  <a:pt x="2332427" y="2706275"/>
                  <a:pt x="2336327" y="2681505"/>
                  <a:pt x="2339870" y="2656702"/>
                </a:cubicBezTo>
                <a:cubicBezTo>
                  <a:pt x="2349848" y="2586853"/>
                  <a:pt x="2358288" y="2503535"/>
                  <a:pt x="2364584" y="2434281"/>
                </a:cubicBezTo>
                <a:cubicBezTo>
                  <a:pt x="2374048" y="2330184"/>
                  <a:pt x="2382376" y="2216819"/>
                  <a:pt x="2389297" y="2113005"/>
                </a:cubicBezTo>
                <a:cubicBezTo>
                  <a:pt x="2415670" y="1717407"/>
                  <a:pt x="2386073" y="2046028"/>
                  <a:pt x="2414011" y="1841156"/>
                </a:cubicBezTo>
                <a:cubicBezTo>
                  <a:pt x="2422985" y="1775349"/>
                  <a:pt x="2422617" y="1707881"/>
                  <a:pt x="2438725" y="1643448"/>
                </a:cubicBezTo>
                <a:lnTo>
                  <a:pt x="2463438" y="1544594"/>
                </a:lnTo>
                <a:cubicBezTo>
                  <a:pt x="2467557" y="1478691"/>
                  <a:pt x="2471090" y="1412749"/>
                  <a:pt x="2475795" y="1346886"/>
                </a:cubicBezTo>
                <a:cubicBezTo>
                  <a:pt x="2486809" y="1192696"/>
                  <a:pt x="2477066" y="1242951"/>
                  <a:pt x="2500508" y="1149178"/>
                </a:cubicBezTo>
                <a:cubicBezTo>
                  <a:pt x="2503844" y="1032431"/>
                  <a:pt x="2526855" y="685851"/>
                  <a:pt x="2500508" y="518983"/>
                </a:cubicBezTo>
                <a:cubicBezTo>
                  <a:pt x="2498192" y="504314"/>
                  <a:pt x="2482436" y="495196"/>
                  <a:pt x="2475795" y="481913"/>
                </a:cubicBezTo>
                <a:cubicBezTo>
                  <a:pt x="2469970" y="470263"/>
                  <a:pt x="2469764" y="456229"/>
                  <a:pt x="2463438" y="444843"/>
                </a:cubicBezTo>
                <a:cubicBezTo>
                  <a:pt x="2463426" y="444821"/>
                  <a:pt x="2401661" y="352178"/>
                  <a:pt x="2389297" y="333632"/>
                </a:cubicBezTo>
                <a:cubicBezTo>
                  <a:pt x="2381059" y="321275"/>
                  <a:pt x="2371226" y="309845"/>
                  <a:pt x="2364584" y="296562"/>
                </a:cubicBezTo>
                <a:cubicBezTo>
                  <a:pt x="2356346" y="280086"/>
                  <a:pt x="2350577" y="262124"/>
                  <a:pt x="2339870" y="247135"/>
                </a:cubicBezTo>
                <a:cubicBezTo>
                  <a:pt x="2329713" y="232915"/>
                  <a:pt x="2315157" y="222422"/>
                  <a:pt x="2302800" y="210065"/>
                </a:cubicBezTo>
                <a:lnTo>
                  <a:pt x="2315157" y="197708"/>
                </a:lnTo>
                <a:close/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397989" y="1186249"/>
            <a:ext cx="4646260" cy="3279330"/>
          </a:xfrm>
          <a:custGeom>
            <a:avLst/>
            <a:gdLst>
              <a:gd name="connsiteX0" fmla="*/ 4547406 w 4646260"/>
              <a:gd name="connsiteY0" fmla="*/ 1322173 h 3279330"/>
              <a:gd name="connsiteX1" fmla="*/ 4522692 w 4646260"/>
              <a:gd name="connsiteY1" fmla="*/ 1544594 h 3279330"/>
              <a:gd name="connsiteX2" fmla="*/ 4510335 w 4646260"/>
              <a:gd name="connsiteY2" fmla="*/ 1631092 h 3279330"/>
              <a:gd name="connsiteX3" fmla="*/ 4497979 w 4646260"/>
              <a:gd name="connsiteY3" fmla="*/ 1767016 h 3279330"/>
              <a:gd name="connsiteX4" fmla="*/ 4510335 w 4646260"/>
              <a:gd name="connsiteY4" fmla="*/ 1940010 h 3279330"/>
              <a:gd name="connsiteX5" fmla="*/ 4535049 w 4646260"/>
              <a:gd name="connsiteY5" fmla="*/ 2051221 h 3279330"/>
              <a:gd name="connsiteX6" fmla="*/ 4522692 w 4646260"/>
              <a:gd name="connsiteY6" fmla="*/ 2384854 h 3279330"/>
              <a:gd name="connsiteX7" fmla="*/ 4497979 w 4646260"/>
              <a:gd name="connsiteY7" fmla="*/ 2471351 h 3279330"/>
              <a:gd name="connsiteX8" fmla="*/ 4473265 w 4646260"/>
              <a:gd name="connsiteY8" fmla="*/ 2570205 h 3279330"/>
              <a:gd name="connsiteX9" fmla="*/ 4460908 w 4646260"/>
              <a:gd name="connsiteY9" fmla="*/ 2693773 h 3279330"/>
              <a:gd name="connsiteX10" fmla="*/ 4436195 w 4646260"/>
              <a:gd name="connsiteY10" fmla="*/ 2804983 h 3279330"/>
              <a:gd name="connsiteX11" fmla="*/ 4411481 w 4646260"/>
              <a:gd name="connsiteY11" fmla="*/ 2940908 h 3279330"/>
              <a:gd name="connsiteX12" fmla="*/ 4399125 w 4646260"/>
              <a:gd name="connsiteY12" fmla="*/ 2977978 h 3279330"/>
              <a:gd name="connsiteX13" fmla="*/ 4324984 w 4646260"/>
              <a:gd name="connsiteY13" fmla="*/ 3027405 h 3279330"/>
              <a:gd name="connsiteX14" fmla="*/ 4300270 w 4646260"/>
              <a:gd name="connsiteY14" fmla="*/ 3064475 h 3279330"/>
              <a:gd name="connsiteX15" fmla="*/ 4263200 w 4646260"/>
              <a:gd name="connsiteY15" fmla="*/ 3076832 h 3279330"/>
              <a:gd name="connsiteX16" fmla="*/ 4226130 w 4646260"/>
              <a:gd name="connsiteY16" fmla="*/ 3101546 h 3279330"/>
              <a:gd name="connsiteX17" fmla="*/ 4189060 w 4646260"/>
              <a:gd name="connsiteY17" fmla="*/ 3113902 h 3279330"/>
              <a:gd name="connsiteX18" fmla="*/ 4102562 w 4646260"/>
              <a:gd name="connsiteY18" fmla="*/ 3150973 h 3279330"/>
              <a:gd name="connsiteX19" fmla="*/ 3657719 w 4646260"/>
              <a:gd name="connsiteY19" fmla="*/ 3138616 h 3279330"/>
              <a:gd name="connsiteX20" fmla="*/ 3534152 w 4646260"/>
              <a:gd name="connsiteY20" fmla="*/ 3126259 h 3279330"/>
              <a:gd name="connsiteX21" fmla="*/ 3336443 w 4646260"/>
              <a:gd name="connsiteY21" fmla="*/ 3113902 h 3279330"/>
              <a:gd name="connsiteX22" fmla="*/ 2805103 w 4646260"/>
              <a:gd name="connsiteY22" fmla="*/ 3126259 h 3279330"/>
              <a:gd name="connsiteX23" fmla="*/ 2693892 w 4646260"/>
              <a:gd name="connsiteY23" fmla="*/ 3150973 h 3279330"/>
              <a:gd name="connsiteX24" fmla="*/ 2656822 w 4646260"/>
              <a:gd name="connsiteY24" fmla="*/ 3163329 h 3279330"/>
              <a:gd name="connsiteX25" fmla="*/ 2557968 w 4646260"/>
              <a:gd name="connsiteY25" fmla="*/ 3175686 h 3279330"/>
              <a:gd name="connsiteX26" fmla="*/ 2298476 w 4646260"/>
              <a:gd name="connsiteY26" fmla="*/ 3200400 h 3279330"/>
              <a:gd name="connsiteX27" fmla="*/ 2174908 w 4646260"/>
              <a:gd name="connsiteY27" fmla="*/ 3212756 h 3279330"/>
              <a:gd name="connsiteX28" fmla="*/ 2113125 w 4646260"/>
              <a:gd name="connsiteY28" fmla="*/ 3225113 h 3279330"/>
              <a:gd name="connsiteX29" fmla="*/ 2014270 w 4646260"/>
              <a:gd name="connsiteY29" fmla="*/ 3237470 h 3279330"/>
              <a:gd name="connsiteX30" fmla="*/ 1977200 w 4646260"/>
              <a:gd name="connsiteY30" fmla="*/ 3249827 h 3279330"/>
              <a:gd name="connsiteX31" fmla="*/ 1742422 w 4646260"/>
              <a:gd name="connsiteY31" fmla="*/ 3262183 h 3279330"/>
              <a:gd name="connsiteX32" fmla="*/ 1136941 w 4646260"/>
              <a:gd name="connsiteY32" fmla="*/ 3249827 h 3279330"/>
              <a:gd name="connsiteX33" fmla="*/ 630314 w 4646260"/>
              <a:gd name="connsiteY33" fmla="*/ 3249827 h 3279330"/>
              <a:gd name="connsiteX34" fmla="*/ 531460 w 4646260"/>
              <a:gd name="connsiteY34" fmla="*/ 3237470 h 3279330"/>
              <a:gd name="connsiteX35" fmla="*/ 395535 w 4646260"/>
              <a:gd name="connsiteY35" fmla="*/ 3212756 h 3279330"/>
              <a:gd name="connsiteX36" fmla="*/ 321395 w 4646260"/>
              <a:gd name="connsiteY36" fmla="*/ 3188043 h 3279330"/>
              <a:gd name="connsiteX37" fmla="*/ 284325 w 4646260"/>
              <a:gd name="connsiteY37" fmla="*/ 3175686 h 3279330"/>
              <a:gd name="connsiteX38" fmla="*/ 173114 w 4646260"/>
              <a:gd name="connsiteY38" fmla="*/ 3126259 h 3279330"/>
              <a:gd name="connsiteX39" fmla="*/ 136043 w 4646260"/>
              <a:gd name="connsiteY39" fmla="*/ 3113902 h 3279330"/>
              <a:gd name="connsiteX40" fmla="*/ 86616 w 4646260"/>
              <a:gd name="connsiteY40" fmla="*/ 2965621 h 3279330"/>
              <a:gd name="connsiteX41" fmla="*/ 61903 w 4646260"/>
              <a:gd name="connsiteY41" fmla="*/ 2891481 h 3279330"/>
              <a:gd name="connsiteX42" fmla="*/ 37189 w 4646260"/>
              <a:gd name="connsiteY42" fmla="*/ 2854410 h 3279330"/>
              <a:gd name="connsiteX43" fmla="*/ 24833 w 4646260"/>
              <a:gd name="connsiteY43" fmla="*/ 2792627 h 3279330"/>
              <a:gd name="connsiteX44" fmla="*/ 12476 w 4646260"/>
              <a:gd name="connsiteY44" fmla="*/ 2743200 h 3279330"/>
              <a:gd name="connsiteX45" fmla="*/ 119 w 4646260"/>
              <a:gd name="connsiteY45" fmla="*/ 2656702 h 3279330"/>
              <a:gd name="connsiteX46" fmla="*/ 24833 w 4646260"/>
              <a:gd name="connsiteY46" fmla="*/ 2100648 h 3279330"/>
              <a:gd name="connsiteX47" fmla="*/ 37189 w 4646260"/>
              <a:gd name="connsiteY47" fmla="*/ 1927654 h 3279330"/>
              <a:gd name="connsiteX48" fmla="*/ 49546 w 4646260"/>
              <a:gd name="connsiteY48" fmla="*/ 1878227 h 3279330"/>
              <a:gd name="connsiteX49" fmla="*/ 74260 w 4646260"/>
              <a:gd name="connsiteY49" fmla="*/ 1742302 h 3279330"/>
              <a:gd name="connsiteX50" fmla="*/ 86616 w 4646260"/>
              <a:gd name="connsiteY50" fmla="*/ 1655805 h 3279330"/>
              <a:gd name="connsiteX51" fmla="*/ 98973 w 4646260"/>
              <a:gd name="connsiteY51" fmla="*/ 1606378 h 3279330"/>
              <a:gd name="connsiteX52" fmla="*/ 111330 w 4646260"/>
              <a:gd name="connsiteY52" fmla="*/ 1519881 h 3279330"/>
              <a:gd name="connsiteX53" fmla="*/ 136043 w 4646260"/>
              <a:gd name="connsiteY53" fmla="*/ 1408670 h 3279330"/>
              <a:gd name="connsiteX54" fmla="*/ 136043 w 4646260"/>
              <a:gd name="connsiteY54" fmla="*/ 729048 h 3279330"/>
              <a:gd name="connsiteX55" fmla="*/ 160757 w 4646260"/>
              <a:gd name="connsiteY55" fmla="*/ 556054 h 3279330"/>
              <a:gd name="connsiteX56" fmla="*/ 173114 w 4646260"/>
              <a:gd name="connsiteY56" fmla="*/ 481913 h 3279330"/>
              <a:gd name="connsiteX57" fmla="*/ 197827 w 4646260"/>
              <a:gd name="connsiteY57" fmla="*/ 407773 h 3279330"/>
              <a:gd name="connsiteX58" fmla="*/ 259611 w 4646260"/>
              <a:gd name="connsiteY58" fmla="*/ 333632 h 3279330"/>
              <a:gd name="connsiteX59" fmla="*/ 358465 w 4646260"/>
              <a:gd name="connsiteY59" fmla="*/ 271848 h 3279330"/>
              <a:gd name="connsiteX60" fmla="*/ 444962 w 4646260"/>
              <a:gd name="connsiteY60" fmla="*/ 247135 h 3279330"/>
              <a:gd name="connsiteX61" fmla="*/ 482033 w 4646260"/>
              <a:gd name="connsiteY61" fmla="*/ 234778 h 3279330"/>
              <a:gd name="connsiteX62" fmla="*/ 630314 w 4646260"/>
              <a:gd name="connsiteY62" fmla="*/ 197708 h 3279330"/>
              <a:gd name="connsiteX63" fmla="*/ 692097 w 4646260"/>
              <a:gd name="connsiteY63" fmla="*/ 185351 h 3279330"/>
              <a:gd name="connsiteX64" fmla="*/ 766238 w 4646260"/>
              <a:gd name="connsiteY64" fmla="*/ 160637 h 3279330"/>
              <a:gd name="connsiteX65" fmla="*/ 815665 w 4646260"/>
              <a:gd name="connsiteY65" fmla="*/ 148281 h 3279330"/>
              <a:gd name="connsiteX66" fmla="*/ 877449 w 4646260"/>
              <a:gd name="connsiteY66" fmla="*/ 135924 h 3279330"/>
              <a:gd name="connsiteX67" fmla="*/ 1001016 w 4646260"/>
              <a:gd name="connsiteY67" fmla="*/ 98854 h 3279330"/>
              <a:gd name="connsiteX68" fmla="*/ 1272865 w 4646260"/>
              <a:gd name="connsiteY68" fmla="*/ 74140 h 3279330"/>
              <a:gd name="connsiteX69" fmla="*/ 1470573 w 4646260"/>
              <a:gd name="connsiteY69" fmla="*/ 37070 h 3279330"/>
              <a:gd name="connsiteX70" fmla="*/ 1569427 w 4646260"/>
              <a:gd name="connsiteY70" fmla="*/ 12356 h 3279330"/>
              <a:gd name="connsiteX71" fmla="*/ 1606497 w 4646260"/>
              <a:gd name="connsiteY71" fmla="*/ 0 h 3279330"/>
              <a:gd name="connsiteX72" fmla="*/ 1828919 w 4646260"/>
              <a:gd name="connsiteY72" fmla="*/ 12356 h 3279330"/>
              <a:gd name="connsiteX73" fmla="*/ 1940130 w 4646260"/>
              <a:gd name="connsiteY73" fmla="*/ 37070 h 3279330"/>
              <a:gd name="connsiteX74" fmla="*/ 2076054 w 4646260"/>
              <a:gd name="connsiteY74" fmla="*/ 61783 h 3279330"/>
              <a:gd name="connsiteX75" fmla="*/ 2125481 w 4646260"/>
              <a:gd name="connsiteY75" fmla="*/ 86497 h 3279330"/>
              <a:gd name="connsiteX76" fmla="*/ 2199622 w 4646260"/>
              <a:gd name="connsiteY76" fmla="*/ 98854 h 3279330"/>
              <a:gd name="connsiteX77" fmla="*/ 2644465 w 4646260"/>
              <a:gd name="connsiteY77" fmla="*/ 86497 h 3279330"/>
              <a:gd name="connsiteX78" fmla="*/ 2990454 w 4646260"/>
              <a:gd name="connsiteY78" fmla="*/ 98854 h 3279330"/>
              <a:gd name="connsiteX79" fmla="*/ 3039881 w 4646260"/>
              <a:gd name="connsiteY79" fmla="*/ 111210 h 3279330"/>
              <a:gd name="connsiteX80" fmla="*/ 3076952 w 4646260"/>
              <a:gd name="connsiteY80" fmla="*/ 123567 h 3279330"/>
              <a:gd name="connsiteX81" fmla="*/ 3262303 w 4646260"/>
              <a:gd name="connsiteY81" fmla="*/ 135924 h 3279330"/>
              <a:gd name="connsiteX82" fmla="*/ 3299373 w 4646260"/>
              <a:gd name="connsiteY82" fmla="*/ 148281 h 3279330"/>
              <a:gd name="connsiteX83" fmla="*/ 3398227 w 4646260"/>
              <a:gd name="connsiteY83" fmla="*/ 172994 h 3279330"/>
              <a:gd name="connsiteX84" fmla="*/ 3497081 w 4646260"/>
              <a:gd name="connsiteY84" fmla="*/ 210065 h 3279330"/>
              <a:gd name="connsiteX85" fmla="*/ 3534152 w 4646260"/>
              <a:gd name="connsiteY85" fmla="*/ 234778 h 3279330"/>
              <a:gd name="connsiteX86" fmla="*/ 3633006 w 4646260"/>
              <a:gd name="connsiteY86" fmla="*/ 284205 h 3279330"/>
              <a:gd name="connsiteX87" fmla="*/ 3744216 w 4646260"/>
              <a:gd name="connsiteY87" fmla="*/ 345989 h 3279330"/>
              <a:gd name="connsiteX88" fmla="*/ 3781287 w 4646260"/>
              <a:gd name="connsiteY88" fmla="*/ 370702 h 3279330"/>
              <a:gd name="connsiteX89" fmla="*/ 3867784 w 4646260"/>
              <a:gd name="connsiteY89" fmla="*/ 407773 h 3279330"/>
              <a:gd name="connsiteX90" fmla="*/ 3904854 w 4646260"/>
              <a:gd name="connsiteY90" fmla="*/ 444843 h 3279330"/>
              <a:gd name="connsiteX91" fmla="*/ 4040779 w 4646260"/>
              <a:gd name="connsiteY91" fmla="*/ 518983 h 3279330"/>
              <a:gd name="connsiteX92" fmla="*/ 4114919 w 4646260"/>
              <a:gd name="connsiteY92" fmla="*/ 543697 h 3279330"/>
              <a:gd name="connsiteX93" fmla="*/ 4151989 w 4646260"/>
              <a:gd name="connsiteY93" fmla="*/ 556054 h 3279330"/>
              <a:gd name="connsiteX94" fmla="*/ 4226130 w 4646260"/>
              <a:gd name="connsiteY94" fmla="*/ 630194 h 3279330"/>
              <a:gd name="connsiteX95" fmla="*/ 4324984 w 4646260"/>
              <a:gd name="connsiteY95" fmla="*/ 654908 h 3279330"/>
              <a:gd name="connsiteX96" fmla="*/ 4362054 w 4646260"/>
              <a:gd name="connsiteY96" fmla="*/ 667265 h 3279330"/>
              <a:gd name="connsiteX97" fmla="*/ 4436195 w 4646260"/>
              <a:gd name="connsiteY97" fmla="*/ 716692 h 3279330"/>
              <a:gd name="connsiteX98" fmla="*/ 4473265 w 4646260"/>
              <a:gd name="connsiteY98" fmla="*/ 741405 h 3279330"/>
              <a:gd name="connsiteX99" fmla="*/ 4559762 w 4646260"/>
              <a:gd name="connsiteY99" fmla="*/ 852616 h 3279330"/>
              <a:gd name="connsiteX100" fmla="*/ 4609189 w 4646260"/>
              <a:gd name="connsiteY100" fmla="*/ 926756 h 3279330"/>
              <a:gd name="connsiteX101" fmla="*/ 4633903 w 4646260"/>
              <a:gd name="connsiteY101" fmla="*/ 1000897 h 3279330"/>
              <a:gd name="connsiteX102" fmla="*/ 4646260 w 4646260"/>
              <a:gd name="connsiteY102" fmla="*/ 1037967 h 3279330"/>
              <a:gd name="connsiteX103" fmla="*/ 4633903 w 4646260"/>
              <a:gd name="connsiteY103" fmla="*/ 1099751 h 3279330"/>
              <a:gd name="connsiteX104" fmla="*/ 4596833 w 4646260"/>
              <a:gd name="connsiteY104" fmla="*/ 1124465 h 3279330"/>
              <a:gd name="connsiteX105" fmla="*/ 4572119 w 4646260"/>
              <a:gd name="connsiteY105" fmla="*/ 1161535 h 3279330"/>
              <a:gd name="connsiteX106" fmla="*/ 4547406 w 4646260"/>
              <a:gd name="connsiteY106" fmla="*/ 1235675 h 3279330"/>
              <a:gd name="connsiteX107" fmla="*/ 4547406 w 4646260"/>
              <a:gd name="connsiteY107" fmla="*/ 1383956 h 3279330"/>
              <a:gd name="connsiteX108" fmla="*/ 4535049 w 4646260"/>
              <a:gd name="connsiteY108" fmla="*/ 1433383 h 327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4646260" h="3279330">
                <a:moveTo>
                  <a:pt x="4547406" y="1322173"/>
                </a:moveTo>
                <a:cubicBezTo>
                  <a:pt x="4521686" y="1476491"/>
                  <a:pt x="4547442" y="1309473"/>
                  <a:pt x="4522692" y="1544594"/>
                </a:cubicBezTo>
                <a:cubicBezTo>
                  <a:pt x="4519643" y="1573559"/>
                  <a:pt x="4513551" y="1602145"/>
                  <a:pt x="4510335" y="1631092"/>
                </a:cubicBezTo>
                <a:cubicBezTo>
                  <a:pt x="4505311" y="1676309"/>
                  <a:pt x="4502098" y="1721708"/>
                  <a:pt x="4497979" y="1767016"/>
                </a:cubicBezTo>
                <a:cubicBezTo>
                  <a:pt x="4502098" y="1824681"/>
                  <a:pt x="4504283" y="1882516"/>
                  <a:pt x="4510335" y="1940010"/>
                </a:cubicBezTo>
                <a:cubicBezTo>
                  <a:pt x="4513187" y="1967106"/>
                  <a:pt x="4527977" y="2022933"/>
                  <a:pt x="4535049" y="2051221"/>
                </a:cubicBezTo>
                <a:cubicBezTo>
                  <a:pt x="4530930" y="2162432"/>
                  <a:pt x="4529857" y="2273798"/>
                  <a:pt x="4522692" y="2384854"/>
                </a:cubicBezTo>
                <a:cubicBezTo>
                  <a:pt x="4520683" y="2416000"/>
                  <a:pt x="4505346" y="2441882"/>
                  <a:pt x="4497979" y="2471351"/>
                </a:cubicBezTo>
                <a:lnTo>
                  <a:pt x="4473265" y="2570205"/>
                </a:lnTo>
                <a:cubicBezTo>
                  <a:pt x="4469146" y="2611394"/>
                  <a:pt x="4466379" y="2652741"/>
                  <a:pt x="4460908" y="2693773"/>
                </a:cubicBezTo>
                <a:cubicBezTo>
                  <a:pt x="4452274" y="2758527"/>
                  <a:pt x="4447943" y="2746245"/>
                  <a:pt x="4436195" y="2804983"/>
                </a:cubicBezTo>
                <a:cubicBezTo>
                  <a:pt x="4425175" y="2860080"/>
                  <a:pt x="4424736" y="2887887"/>
                  <a:pt x="4411481" y="2940908"/>
                </a:cubicBezTo>
                <a:cubicBezTo>
                  <a:pt x="4408322" y="2953544"/>
                  <a:pt x="4408335" y="2968768"/>
                  <a:pt x="4399125" y="2977978"/>
                </a:cubicBezTo>
                <a:cubicBezTo>
                  <a:pt x="4378122" y="2998981"/>
                  <a:pt x="4324984" y="3027405"/>
                  <a:pt x="4324984" y="3027405"/>
                </a:cubicBezTo>
                <a:cubicBezTo>
                  <a:pt x="4316746" y="3039762"/>
                  <a:pt x="4311867" y="3055198"/>
                  <a:pt x="4300270" y="3064475"/>
                </a:cubicBezTo>
                <a:cubicBezTo>
                  <a:pt x="4290099" y="3072612"/>
                  <a:pt x="4274850" y="3071007"/>
                  <a:pt x="4263200" y="3076832"/>
                </a:cubicBezTo>
                <a:cubicBezTo>
                  <a:pt x="4249917" y="3083474"/>
                  <a:pt x="4239413" y="3094904"/>
                  <a:pt x="4226130" y="3101546"/>
                </a:cubicBezTo>
                <a:cubicBezTo>
                  <a:pt x="4214480" y="3107371"/>
                  <a:pt x="4201032" y="3108771"/>
                  <a:pt x="4189060" y="3113902"/>
                </a:cubicBezTo>
                <a:cubicBezTo>
                  <a:pt x="4082166" y="3159713"/>
                  <a:pt x="4189506" y="3121992"/>
                  <a:pt x="4102562" y="3150973"/>
                </a:cubicBezTo>
                <a:lnTo>
                  <a:pt x="3657719" y="3138616"/>
                </a:lnTo>
                <a:cubicBezTo>
                  <a:pt x="3616364" y="3136818"/>
                  <a:pt x="3575425" y="3129434"/>
                  <a:pt x="3534152" y="3126259"/>
                </a:cubicBezTo>
                <a:cubicBezTo>
                  <a:pt x="3468315" y="3121195"/>
                  <a:pt x="3402346" y="3118021"/>
                  <a:pt x="3336443" y="3113902"/>
                </a:cubicBezTo>
                <a:lnTo>
                  <a:pt x="2805103" y="3126259"/>
                </a:lnTo>
                <a:cubicBezTo>
                  <a:pt x="2790186" y="3126881"/>
                  <a:pt x="2712332" y="3145705"/>
                  <a:pt x="2693892" y="3150973"/>
                </a:cubicBezTo>
                <a:cubicBezTo>
                  <a:pt x="2681368" y="3154551"/>
                  <a:pt x="2669637" y="3160999"/>
                  <a:pt x="2656822" y="3163329"/>
                </a:cubicBezTo>
                <a:cubicBezTo>
                  <a:pt x="2624150" y="3169269"/>
                  <a:pt x="2590999" y="3172269"/>
                  <a:pt x="2557968" y="3175686"/>
                </a:cubicBezTo>
                <a:lnTo>
                  <a:pt x="2298476" y="3200400"/>
                </a:lnTo>
                <a:lnTo>
                  <a:pt x="2174908" y="3212756"/>
                </a:lnTo>
                <a:cubicBezTo>
                  <a:pt x="2154314" y="3216875"/>
                  <a:pt x="2133883" y="3221919"/>
                  <a:pt x="2113125" y="3225113"/>
                </a:cubicBezTo>
                <a:cubicBezTo>
                  <a:pt x="2080303" y="3230163"/>
                  <a:pt x="2046942" y="3231529"/>
                  <a:pt x="2014270" y="3237470"/>
                </a:cubicBezTo>
                <a:cubicBezTo>
                  <a:pt x="2001455" y="3239800"/>
                  <a:pt x="1990172" y="3248648"/>
                  <a:pt x="1977200" y="3249827"/>
                </a:cubicBezTo>
                <a:cubicBezTo>
                  <a:pt x="1899154" y="3256922"/>
                  <a:pt x="1820681" y="3258064"/>
                  <a:pt x="1742422" y="3262183"/>
                </a:cubicBezTo>
                <a:cubicBezTo>
                  <a:pt x="1540595" y="3258064"/>
                  <a:pt x="1338810" y="3249827"/>
                  <a:pt x="1136941" y="3249827"/>
                </a:cubicBezTo>
                <a:cubicBezTo>
                  <a:pt x="666686" y="3249827"/>
                  <a:pt x="895847" y="3279330"/>
                  <a:pt x="630314" y="3249827"/>
                </a:cubicBezTo>
                <a:cubicBezTo>
                  <a:pt x="597309" y="3246160"/>
                  <a:pt x="564376" y="3241859"/>
                  <a:pt x="531460" y="3237470"/>
                </a:cubicBezTo>
                <a:cubicBezTo>
                  <a:pt x="474017" y="3229811"/>
                  <a:pt x="446473" y="3228037"/>
                  <a:pt x="395535" y="3212756"/>
                </a:cubicBezTo>
                <a:cubicBezTo>
                  <a:pt x="370584" y="3205271"/>
                  <a:pt x="346108" y="3196281"/>
                  <a:pt x="321395" y="3188043"/>
                </a:cubicBezTo>
                <a:cubicBezTo>
                  <a:pt x="309038" y="3183924"/>
                  <a:pt x="295163" y="3182911"/>
                  <a:pt x="284325" y="3175686"/>
                </a:cubicBezTo>
                <a:cubicBezTo>
                  <a:pt x="225579" y="3136524"/>
                  <a:pt x="261342" y="3155669"/>
                  <a:pt x="173114" y="3126259"/>
                </a:cubicBezTo>
                <a:lnTo>
                  <a:pt x="136043" y="3113902"/>
                </a:lnTo>
                <a:lnTo>
                  <a:pt x="86616" y="2965621"/>
                </a:lnTo>
                <a:cubicBezTo>
                  <a:pt x="86614" y="2965616"/>
                  <a:pt x="61906" y="2891485"/>
                  <a:pt x="61903" y="2891481"/>
                </a:cubicBezTo>
                <a:lnTo>
                  <a:pt x="37189" y="2854410"/>
                </a:lnTo>
                <a:cubicBezTo>
                  <a:pt x="33070" y="2833816"/>
                  <a:pt x="29389" y="2813129"/>
                  <a:pt x="24833" y="2792627"/>
                </a:cubicBezTo>
                <a:cubicBezTo>
                  <a:pt x="21149" y="2776049"/>
                  <a:pt x="15514" y="2759909"/>
                  <a:pt x="12476" y="2743200"/>
                </a:cubicBezTo>
                <a:cubicBezTo>
                  <a:pt x="7266" y="2714544"/>
                  <a:pt x="4238" y="2685535"/>
                  <a:pt x="119" y="2656702"/>
                </a:cubicBezTo>
                <a:cubicBezTo>
                  <a:pt x="17222" y="2092307"/>
                  <a:pt x="0" y="2423489"/>
                  <a:pt x="24833" y="2100648"/>
                </a:cubicBezTo>
                <a:cubicBezTo>
                  <a:pt x="29267" y="2043007"/>
                  <a:pt x="30805" y="1985112"/>
                  <a:pt x="37189" y="1927654"/>
                </a:cubicBezTo>
                <a:cubicBezTo>
                  <a:pt x="39064" y="1910775"/>
                  <a:pt x="46754" y="1894979"/>
                  <a:pt x="49546" y="1878227"/>
                </a:cubicBezTo>
                <a:cubicBezTo>
                  <a:pt x="72834" y="1738502"/>
                  <a:pt x="47748" y="1821838"/>
                  <a:pt x="74260" y="1742302"/>
                </a:cubicBezTo>
                <a:cubicBezTo>
                  <a:pt x="78379" y="1713470"/>
                  <a:pt x="81406" y="1684460"/>
                  <a:pt x="86616" y="1655805"/>
                </a:cubicBezTo>
                <a:cubicBezTo>
                  <a:pt x="89654" y="1639096"/>
                  <a:pt x="95935" y="1623087"/>
                  <a:pt x="98973" y="1606378"/>
                </a:cubicBezTo>
                <a:cubicBezTo>
                  <a:pt x="104183" y="1577723"/>
                  <a:pt x="106542" y="1548610"/>
                  <a:pt x="111330" y="1519881"/>
                </a:cubicBezTo>
                <a:cubicBezTo>
                  <a:pt x="119173" y="1472826"/>
                  <a:pt x="124937" y="1453097"/>
                  <a:pt x="136043" y="1408670"/>
                </a:cubicBezTo>
                <a:cubicBezTo>
                  <a:pt x="121504" y="1103341"/>
                  <a:pt x="113891" y="1083477"/>
                  <a:pt x="136043" y="729048"/>
                </a:cubicBezTo>
                <a:cubicBezTo>
                  <a:pt x="139677" y="670911"/>
                  <a:pt x="151181" y="613512"/>
                  <a:pt x="160757" y="556054"/>
                </a:cubicBezTo>
                <a:cubicBezTo>
                  <a:pt x="164876" y="531340"/>
                  <a:pt x="167037" y="506220"/>
                  <a:pt x="173114" y="481913"/>
                </a:cubicBezTo>
                <a:cubicBezTo>
                  <a:pt x="179432" y="456641"/>
                  <a:pt x="183377" y="429448"/>
                  <a:pt x="197827" y="407773"/>
                </a:cubicBezTo>
                <a:cubicBezTo>
                  <a:pt x="217965" y="377565"/>
                  <a:pt x="228829" y="356019"/>
                  <a:pt x="259611" y="333632"/>
                </a:cubicBezTo>
                <a:cubicBezTo>
                  <a:pt x="291037" y="310777"/>
                  <a:pt x="321601" y="284135"/>
                  <a:pt x="358465" y="271848"/>
                </a:cubicBezTo>
                <a:cubicBezTo>
                  <a:pt x="447360" y="242218"/>
                  <a:pt x="336333" y="278172"/>
                  <a:pt x="444962" y="247135"/>
                </a:cubicBezTo>
                <a:cubicBezTo>
                  <a:pt x="457486" y="243557"/>
                  <a:pt x="469447" y="238134"/>
                  <a:pt x="482033" y="234778"/>
                </a:cubicBezTo>
                <a:cubicBezTo>
                  <a:pt x="531261" y="221651"/>
                  <a:pt x="580355" y="207700"/>
                  <a:pt x="630314" y="197708"/>
                </a:cubicBezTo>
                <a:cubicBezTo>
                  <a:pt x="650908" y="193589"/>
                  <a:pt x="671835" y="190877"/>
                  <a:pt x="692097" y="185351"/>
                </a:cubicBezTo>
                <a:cubicBezTo>
                  <a:pt x="717230" y="178497"/>
                  <a:pt x="740965" y="166955"/>
                  <a:pt x="766238" y="160637"/>
                </a:cubicBezTo>
                <a:cubicBezTo>
                  <a:pt x="782714" y="156518"/>
                  <a:pt x="799087" y="151965"/>
                  <a:pt x="815665" y="148281"/>
                </a:cubicBezTo>
                <a:cubicBezTo>
                  <a:pt x="836167" y="143725"/>
                  <a:pt x="857074" y="141018"/>
                  <a:pt x="877449" y="135924"/>
                </a:cubicBezTo>
                <a:cubicBezTo>
                  <a:pt x="962737" y="114602"/>
                  <a:pt x="856480" y="125954"/>
                  <a:pt x="1001016" y="98854"/>
                </a:cubicBezTo>
                <a:cubicBezTo>
                  <a:pt x="1051905" y="89312"/>
                  <a:pt x="1238746" y="76765"/>
                  <a:pt x="1272865" y="74140"/>
                </a:cubicBezTo>
                <a:cubicBezTo>
                  <a:pt x="1335417" y="63714"/>
                  <a:pt x="1411331" y="51881"/>
                  <a:pt x="1470573" y="37070"/>
                </a:cubicBezTo>
                <a:cubicBezTo>
                  <a:pt x="1503524" y="28832"/>
                  <a:pt x="1537204" y="23096"/>
                  <a:pt x="1569427" y="12356"/>
                </a:cubicBezTo>
                <a:lnTo>
                  <a:pt x="1606497" y="0"/>
                </a:lnTo>
                <a:cubicBezTo>
                  <a:pt x="1680638" y="4119"/>
                  <a:pt x="1754943" y="5923"/>
                  <a:pt x="1828919" y="12356"/>
                </a:cubicBezTo>
                <a:cubicBezTo>
                  <a:pt x="1859532" y="15018"/>
                  <a:pt x="1908998" y="30152"/>
                  <a:pt x="1940130" y="37070"/>
                </a:cubicBezTo>
                <a:cubicBezTo>
                  <a:pt x="1991948" y="48585"/>
                  <a:pt x="2022393" y="52840"/>
                  <a:pt x="2076054" y="61783"/>
                </a:cubicBezTo>
                <a:cubicBezTo>
                  <a:pt x="2092530" y="70021"/>
                  <a:pt x="2107837" y="81204"/>
                  <a:pt x="2125481" y="86497"/>
                </a:cubicBezTo>
                <a:cubicBezTo>
                  <a:pt x="2149479" y="93696"/>
                  <a:pt x="2174567" y="98854"/>
                  <a:pt x="2199622" y="98854"/>
                </a:cubicBezTo>
                <a:cubicBezTo>
                  <a:pt x="2347960" y="98854"/>
                  <a:pt x="2496184" y="90616"/>
                  <a:pt x="2644465" y="86497"/>
                </a:cubicBezTo>
                <a:cubicBezTo>
                  <a:pt x="2820459" y="66942"/>
                  <a:pt x="2746911" y="67088"/>
                  <a:pt x="2990454" y="98854"/>
                </a:cubicBezTo>
                <a:cubicBezTo>
                  <a:pt x="3007294" y="101051"/>
                  <a:pt x="3023552" y="106545"/>
                  <a:pt x="3039881" y="111210"/>
                </a:cubicBezTo>
                <a:cubicBezTo>
                  <a:pt x="3052405" y="114788"/>
                  <a:pt x="3064006" y="122129"/>
                  <a:pt x="3076952" y="123567"/>
                </a:cubicBezTo>
                <a:cubicBezTo>
                  <a:pt x="3138494" y="130405"/>
                  <a:pt x="3200519" y="131805"/>
                  <a:pt x="3262303" y="135924"/>
                </a:cubicBezTo>
                <a:cubicBezTo>
                  <a:pt x="3274660" y="140043"/>
                  <a:pt x="3286807" y="144854"/>
                  <a:pt x="3299373" y="148281"/>
                </a:cubicBezTo>
                <a:cubicBezTo>
                  <a:pt x="3332142" y="157218"/>
                  <a:pt x="3367848" y="157804"/>
                  <a:pt x="3398227" y="172994"/>
                </a:cubicBezTo>
                <a:cubicBezTo>
                  <a:pt x="3462844" y="205303"/>
                  <a:pt x="3429784" y="193240"/>
                  <a:pt x="3497081" y="210065"/>
                </a:cubicBezTo>
                <a:cubicBezTo>
                  <a:pt x="3509438" y="218303"/>
                  <a:pt x="3520869" y="228136"/>
                  <a:pt x="3534152" y="234778"/>
                </a:cubicBezTo>
                <a:cubicBezTo>
                  <a:pt x="3624096" y="279750"/>
                  <a:pt x="3504570" y="194300"/>
                  <a:pt x="3633006" y="284205"/>
                </a:cubicBezTo>
                <a:cubicBezTo>
                  <a:pt x="3724728" y="348411"/>
                  <a:pt x="3658463" y="324550"/>
                  <a:pt x="3744216" y="345989"/>
                </a:cubicBezTo>
                <a:cubicBezTo>
                  <a:pt x="3756573" y="354227"/>
                  <a:pt x="3768004" y="364060"/>
                  <a:pt x="3781287" y="370702"/>
                </a:cubicBezTo>
                <a:cubicBezTo>
                  <a:pt x="3835066" y="397591"/>
                  <a:pt x="3807791" y="364921"/>
                  <a:pt x="3867784" y="407773"/>
                </a:cubicBezTo>
                <a:cubicBezTo>
                  <a:pt x="3882004" y="417930"/>
                  <a:pt x="3891429" y="433656"/>
                  <a:pt x="3904854" y="444843"/>
                </a:cubicBezTo>
                <a:cubicBezTo>
                  <a:pt x="3934933" y="469908"/>
                  <a:pt x="4022028" y="512733"/>
                  <a:pt x="4040779" y="518983"/>
                </a:cubicBezTo>
                <a:lnTo>
                  <a:pt x="4114919" y="543697"/>
                </a:lnTo>
                <a:lnTo>
                  <a:pt x="4151989" y="556054"/>
                </a:lnTo>
                <a:cubicBezTo>
                  <a:pt x="4176703" y="580767"/>
                  <a:pt x="4192223" y="621717"/>
                  <a:pt x="4226130" y="630194"/>
                </a:cubicBezTo>
                <a:cubicBezTo>
                  <a:pt x="4259081" y="638432"/>
                  <a:pt x="4292762" y="644167"/>
                  <a:pt x="4324984" y="654908"/>
                </a:cubicBezTo>
                <a:cubicBezTo>
                  <a:pt x="4337341" y="659027"/>
                  <a:pt x="4350668" y="660939"/>
                  <a:pt x="4362054" y="667265"/>
                </a:cubicBezTo>
                <a:cubicBezTo>
                  <a:pt x="4388018" y="681690"/>
                  <a:pt x="4411481" y="700216"/>
                  <a:pt x="4436195" y="716692"/>
                </a:cubicBezTo>
                <a:cubicBezTo>
                  <a:pt x="4448552" y="724930"/>
                  <a:pt x="4462764" y="730904"/>
                  <a:pt x="4473265" y="741405"/>
                </a:cubicBezTo>
                <a:cubicBezTo>
                  <a:pt x="4505251" y="773391"/>
                  <a:pt x="4544981" y="808274"/>
                  <a:pt x="4559762" y="852616"/>
                </a:cubicBezTo>
                <a:cubicBezTo>
                  <a:pt x="4577645" y="906264"/>
                  <a:pt x="4562909" y="880476"/>
                  <a:pt x="4609189" y="926756"/>
                </a:cubicBezTo>
                <a:lnTo>
                  <a:pt x="4633903" y="1000897"/>
                </a:lnTo>
                <a:lnTo>
                  <a:pt x="4646260" y="1037967"/>
                </a:lnTo>
                <a:cubicBezTo>
                  <a:pt x="4642141" y="1058562"/>
                  <a:pt x="4644323" y="1081516"/>
                  <a:pt x="4633903" y="1099751"/>
                </a:cubicBezTo>
                <a:cubicBezTo>
                  <a:pt x="4626535" y="1112645"/>
                  <a:pt x="4607334" y="1113964"/>
                  <a:pt x="4596833" y="1124465"/>
                </a:cubicBezTo>
                <a:cubicBezTo>
                  <a:pt x="4586332" y="1134966"/>
                  <a:pt x="4578151" y="1147964"/>
                  <a:pt x="4572119" y="1161535"/>
                </a:cubicBezTo>
                <a:cubicBezTo>
                  <a:pt x="4561539" y="1185340"/>
                  <a:pt x="4547406" y="1235675"/>
                  <a:pt x="4547406" y="1235675"/>
                </a:cubicBezTo>
                <a:cubicBezTo>
                  <a:pt x="4565869" y="1309532"/>
                  <a:pt x="4565675" y="1283476"/>
                  <a:pt x="4547406" y="1383956"/>
                </a:cubicBezTo>
                <a:cubicBezTo>
                  <a:pt x="4533747" y="1459085"/>
                  <a:pt x="4535049" y="1397203"/>
                  <a:pt x="4535049" y="1433383"/>
                </a:cubicBezTo>
              </a:path>
            </a:pathLst>
          </a:cu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639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is ¾ of 20 markers?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867400" y="457200"/>
            <a:ext cx="838200" cy="533400"/>
          </a:xfrm>
        </p:spPr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0" y="2743200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0" y="1752600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24600" y="4724400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24600" y="3733800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24600" y="2743200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24600" y="1752600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15200" y="4724400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0" y="3733800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0" y="2743200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15200" y="1752600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43400" y="1752600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34000" y="4724400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34000" y="3733800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52800" y="1752600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52800" y="2743200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43400" y="2743200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352800" y="3733800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43400" y="3733800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352800" y="4724400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343400" y="4724400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30003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629400" y="1219200"/>
            <a:ext cx="457200" cy="609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4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81400" y="1219200"/>
            <a:ext cx="457200" cy="609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1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62600" y="1219200"/>
            <a:ext cx="457200" cy="609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3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0" y="1219200"/>
            <a:ext cx="457200" cy="609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2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43800" y="1219200"/>
            <a:ext cx="457200" cy="609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5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Use </a:t>
            </a:r>
            <a:r>
              <a:rPr lang="en-US" dirty="0" smtClean="0"/>
              <a:t>canceling to compute the following </a:t>
            </a:r>
            <a:r>
              <a:rPr lang="en-US" dirty="0" smtClean="0"/>
              <a:t>products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4800" y="2209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3/5 </a:t>
            </a:r>
            <a:r>
              <a:rPr lang="en-US" sz="3200" b="1" dirty="0" smtClean="0"/>
              <a:t>× 50	</a:t>
            </a:r>
            <a:r>
              <a:rPr lang="en-US" sz="3200" b="1" dirty="0" smtClean="0"/>
              <a:t>  1/4 </a:t>
            </a:r>
            <a:r>
              <a:rPr lang="en-US" sz="3200" b="1" dirty="0" smtClean="0"/>
              <a:t>× 40	</a:t>
            </a:r>
            <a:r>
              <a:rPr lang="en-US" sz="3200" b="1" dirty="0" smtClean="0"/>
              <a:t>      2/3 </a:t>
            </a:r>
            <a:r>
              <a:rPr lang="en-US" sz="3200" b="1" dirty="0" smtClean="0"/>
              <a:t>× 27	</a:t>
            </a:r>
            <a:r>
              <a:rPr lang="en-US" sz="3200" b="1" dirty="0" smtClean="0"/>
              <a:t> 5/6 </a:t>
            </a:r>
            <a:r>
              <a:rPr lang="en-US" sz="3200" b="1" dirty="0" smtClean="0"/>
              <a:t>× 24</a:t>
            </a:r>
            <a:endParaRPr lang="en-US" sz="32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657600"/>
            <a:ext cx="6477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2895600"/>
            <a:ext cx="31242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Round the whole number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Using Fraction Bars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200400"/>
            <a:ext cx="6477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2600"/>
            <a:ext cx="561434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81400"/>
            <a:ext cx="8305800" cy="1524000"/>
          </a:xfrm>
        </p:spPr>
        <p:txBody>
          <a:bodyPr>
            <a:noAutofit/>
          </a:bodyPr>
          <a:lstStyle/>
          <a:p>
            <a:pPr indent="0" algn="ctr"/>
            <a:r>
              <a:rPr lang="en-US" b="1" dirty="0" smtClean="0"/>
              <a:t>1/2 of 1/3 is equal to 1/3 of 1/2 </a:t>
            </a:r>
            <a:r>
              <a:rPr lang="en-US" b="1" dirty="0" smtClean="0"/>
              <a:t> This </a:t>
            </a:r>
            <a:r>
              <a:rPr lang="en-US" b="1" dirty="0" smtClean="0"/>
              <a:t>is an example of the commutative  property. In this case </a:t>
            </a:r>
            <a:endParaRPr lang="en-US" b="1" dirty="0" smtClean="0"/>
          </a:p>
          <a:p>
            <a:pPr indent="0" algn="ctr"/>
            <a:r>
              <a:rPr lang="en-US" b="1" dirty="0" smtClean="0"/>
              <a:t>1/2 </a:t>
            </a:r>
            <a:r>
              <a:rPr lang="en-US" b="1" dirty="0" smtClean="0"/>
              <a:t>× 1/3 = 1/3 × 1/2 = 1/6.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429000"/>
            <a:ext cx="3429000" cy="99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2/3 × 1/2 = </a:t>
            </a:r>
            <a:r>
              <a:rPr lang="en-US" dirty="0" smtClean="0"/>
              <a:t>2/6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739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529590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PresenterMedia.com - the chalkboard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4th Grade Division  Lesson 17 Using Patterns of Zero</Template>
  <TotalTime>226</TotalTime>
  <Words>262</Words>
  <Application>Microsoft Office PowerPoint</Application>
  <PresentationFormat>On-screen Show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www.PresenterMedia.com - the chalkboard</vt:lpstr>
      <vt:lpstr>Multiplying Fractions Lesson 5</vt:lpstr>
      <vt:lpstr>How can these tiles be used to find 2/3 of 12?</vt:lpstr>
      <vt:lpstr>Count out 15 markers. What is 2/5 of these markers?</vt:lpstr>
      <vt:lpstr>What is ¾ of 20 markers?</vt:lpstr>
      <vt:lpstr>Use canceling to compute the following products:</vt:lpstr>
      <vt:lpstr>Using Fraction Bars</vt:lpstr>
      <vt:lpstr>Slide 7</vt:lpstr>
      <vt:lpstr>2/3 × 1/2 = 2/6</vt:lpstr>
      <vt:lpstr>Slide 9</vt:lpstr>
      <vt:lpstr>Slide 10</vt:lpstr>
      <vt:lpstr>Slide 11</vt:lpstr>
      <vt:lpstr>Reflection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Multiplying Fractions Lesson 5</dc:title>
  <dc:creator>Desiree Olivas</dc:creator>
  <cp:lastModifiedBy>Desiree Olivas</cp:lastModifiedBy>
  <cp:revision>9</cp:revision>
  <dcterms:created xsi:type="dcterms:W3CDTF">2012-07-13T23:58:52Z</dcterms:created>
  <dcterms:modified xsi:type="dcterms:W3CDTF">2012-07-14T03:45:29Z</dcterms:modified>
</cp:coreProperties>
</file>